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09:02:12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656 731 0,'0'0'336'0,"0"-14"-27"0,0 14-3 15,0 0-50-15,0 0-22 0,0 0-15 0,0 0-19 16,0 0-21-16,18 4 8 0,-16 9-13 15,-1 3 11-15,6 5-34 0,-3 3 26 16,-1 5-9-16,3 2-7 0,3 1-10 0,-3 2-16 16,-4-3-2-16,2 2-19 0,3-3-2 0,-3-3-18 15,1 0 2-15,-2-4-11 0,-1-2-8 0,2-3-12 16,-2-1-3-16,0-5-7 0,-1-2-6 16,2-3-17-16,-1 0-11 0,-2-2-13 0,0-3-16 15,2-1-19-15,-2-1-39 0,-1-6 5 16,-2-3-111-16,2 2-8 0,-2-3-32 0,-4-2-3 15,-1-1-17-15,1-2 21 0,-3 0-153 16,-1-2-95-16,4 0 37 0,-6 0 2 0,3 2 30 16,-5-2 23-16,0-2 27 0,1 4 15 15,-2-2 30-15</inkml:trace>
  <inkml:trace contextRef="#ctx0" brushRef="#br0" timeOffset="426.6418">2176 730 421 0,'-10'-6'374'16,"4"0"-58"-16,9 1-17 0,-7 2-25 15,1-1 6-15,2-1-32 0,-2 2 1 16,0-2 6-16,3 5-37 0,3-7-34 0,-2 1 7 16,3 0-14-16,1 1-37 0,1 3-1 0,6-6-18 15,-3 1 1-15,2 4-13 0,4-3-13 0,5 1-18 16,-5 1 2-16,5 0-9 0,0 6-25 16,5 0 23-16,1 2-32 0,0 0 1 0,1 6 12 15,5-2-10-15,1 6-12 0,2 1 8 0,-3 8-8 16,1-5 4-16,-3 3-16 0,1 1 5 0,-3 0-7 15,-3 0 7-15,-2-3-10 0,-4 1 12 16,-3 0-3-16,-3-4-13 0,-1 2 17 0,-4-2-1 16,-4 0-9-16,-4-1-5 0,0-7 15 15,0 3-4-15,-14 16 13 0,0-10-4 0,-5 0-6 16,-7 0 1-16,-3 0 3 0,0 0-8 0,-2-3-9 16,-4-1 1-16,0-1 14 0,-2 1-14 0,3-2 8 15,-1-2-8-15,2-2 1 0,1 3-10 16,4 2 0-16,-5-7-14 0,5-2-15 0,-1 4 0 15,9-2-7-15,3-3 4 0,-4 3-43 0,13-5 22 16,1 0 5-16,-3 0-67 0,2 0 1 16,1 0-29-16,-1-12-35 0,14 5-6 0,1-3-2 15,2-1-41-15,2 0 18 0,5-2-129 16,2 0-59-16,-1 0 33 0,2-3 25 16,3 4-70-16,5 2 45 0,3-2 24 0,1-5-13 15,2 5 9-15</inkml:trace>
  <inkml:trace contextRef="#ctx0" brushRef="#br0" timeOffset="676.543">2839 865 553 0,'3'0'321'0,"-1"-3"-43"16,0 3-15-16,-1-2-49 0,-1 5-2 16,1 2-8-16,2 4 8 0,-2-1 7 0,0 4-26 15,2 5 39-15,-2-1-32 0,3 4-12 16,1-1-8-16,0-1-28 0,1 1 0 0,-1 0 2 0,-1-2-33 15,-2 0-7-15,0 2-19 0,0-5-17 16,-2 1 4-16,3-3-23 0,-2 0-5 0,-1-8-53 16,0 5 10-16,1 0-1 0,2-2-100 0,-3-7-8 15,0 0-34-15,0 0-44 0,0 0 16 16,-15 3-219-16,11-13 34 0,0 5-126 0,0-4 32 16,-1-1 30-16,5 3 24 0,0-4 26 0,0-3-10 15,0-5 2-15</inkml:trace>
  <inkml:trace contextRef="#ctx0" brushRef="#br0" timeOffset="830.4517">2866 663 580 0,'4'-5'354'0,"-9"0"-74"16,7 5-32-16,-5 0-11 0,2-1-43 0,-6 4-41 16,3-2-1-16,0 6-49 0,0 4-47 0,-1 1-42 15,1 0-45-15,3 0 3 0,-1 0-203 16,1-1-132-16,1-3 10 0,0 4 52 0,11 19-32 15,2-15 29-15</inkml:trace>
  <inkml:trace contextRef="#ctx0" brushRef="#br0" timeOffset="1731.8662">3329 914 507 0,'3'-8'375'15,"-1"4"-56"-15,0-2-6 0,-2 2-23 0,-1-4-28 16,-1 1-12-16,-2 0-31 0,0 0-25 0,-4 4-21 16,1 0 11-16,-3-5-5 15,-4 7-7-15,4-1-13 0,3 2-18 0,-15 12-6 16,5-3-20-16,4 6 1 0,0 2-14 0,1 0 2 16,3 2-24-16,1-2 7 0,2 2-6 15,1-1-8-15,5 1-8 0,-1-2 2 0,1-3-15 16,0-8 6-16,0 5-15 0,15 6-1 0,-8-9 0 15,4-2-1-15,3-3-10 0,0-3 1 16,-7 0-3-16,6 0 2 0,17-14-17 0,-14 7 11 16,1-2-9-16,-2 2 11 0,-2-4-24 0,0-1 12 15,-1-3-6-15,-1 1-3 0,-5-2-5 16,1 0 7-16,0 2-14 0,-7 2 14 0,0-2-4 16,1 6-6-16,-1 8 0 0,0-7 13 0,0 7-4 15,0-8-4-15,0 8-6 0,-12-10 8 16,10 10-1-16,-2 3-9 0,0 1-1 0,2 4 11 15,-2 2-6-15,-1 3 1 0,3 2 7 16,2 3 3-16,0 2-5 0,0-9-12 0,0 8 25 16,0 4 12-16,14 33-12 0,-8-21 8 15,-1-7-2-15,2-5 0 0,0 4 3 0,0-1-11 16,0 1 16-16,0-1-12 0,-2 0 12 0,0-1-8 16,-2-3 1-16,-1 0 8 0,-2-13 25 0,0 5-18 15,0 1 18-15,-13 12 1 0,4-15 7 16,-2 1-2-16,-2-2 9 0,-3-3-28 0,-2-4-5 15,-1 4 17-15,-3-6-17 0,11-2 16 16,-4 0-16-16,-22-14-25 0,17 6 10 0,3-2-24 16,-1-4 11-16,2 2-14 0,1-7-24 0,4-1-12 15,-2-6 7-15,4 1-4 0,1 1 5 16,5 2-15-16,-1 1 1 0,4 13-5 0,0-5 3 16,15-14 2-16,-4 14 18 0,3 3-4 0,8-4 6 15,1 4 1-15,4-2 4 0,1 3-1 16,1-4 10-16,0 2-10 0,2-2-6 0,1 0 15 15,-4 2-14-15,2-2 14 0,-3-1 0 0,-2 0-10 16,0 1 4-16,-4 0-21 0,-2-3 0 16,2 3-1-16,-5 3 3 0,0-3 3 0,-3-3-10 15,-2 4 18-15,0 1 0 0,-6-1-14 0,0 5 19 16,-4-4 5-16,2 4-8 0,-3 7-4 16,0 0 13-16,0-9 7 0,0 9-14 0,0-8 11 15,-10 0 1-15,2 8-11 0,-2 2 14 0,7 3 9 16,-7 5-6-16,6-3 7 0,-2 1 0 15,0 4 6-15,2 0-13 0,0 0 7 0,1 3 10 16,1 0 6-16,1 2 4 0,1-10 9 0,0 7-4 16,0 0 2-16,0 2-6 0,0 0 6 15,0 0 4-15,14 15-7 0,-8-18-16 0,-2-1 10 16,3-4-12-16,-1 0 1 0,1-2 17 0,-1 1-18 16,1-7-11-16,-7 0-38 0,7 0-29 15,10-15 6-15,-5 4-156 0,-1-4-47 0,1-2-54 16,-3 0 30-16,3 0 28 0,-3 0-288 0,-2 1 42 15,-2-2 85-15,3 1 29 0,-5 1 28 16,-3 4-1-16,0 0 30 0,0-1 17 0,-11-13-30 16</inkml:trace>
  <inkml:trace contextRef="#ctx0" brushRef="#br0" timeOffset="1862.7137">3623 826 589 0,'-5'-2'370'0,"-1"4"-79"0,1-4-19 16,4-1-32-16,-3 2-68 0,3 1-29 0,-2 4-59 15,-5-1-56-15,2-4-66 0,2 3 4 16,1 1-279-16,0 0-41 0,-3 4 13 0,7-7 16 16,5 3 24-16</inkml:trace>
  <inkml:trace contextRef="#ctx0" brushRef="#br0" timeOffset="2140.455">3789 814 419 0,'8'2'415'15,"-1"1"-52"-15,-6-1-17 0,7 5-36 0,-5 0-40 16,0 1 46-16,4-3-33 0,-1 7-3 16,4 1-27-16,-2 0-11 0,-3 2-26 0,3 4-19 15,-3 1 1-15,-1 3-17 0,0-2-17 16,-2 3-27-16,-1-1-3 0,0 0-16 0,-1-11-15 16,0 4-6-16,0 2 0 0,0 1-18 0,0-2-2 15,0 0-13-15,0-2 3 0,0-3-24 0,10 10-28 16,-6-15-12-16,0-2-36 0,2-3-10 15,0-2-31-15,4-2 7 0,-4-3-161 0,4-5-56 16,7-4 28-16,-3-1-253 0,0-1-11 16,-1 0 48-16,-3 0 38 0,0 1 31 0,0 0 37 15,-2-1 22-15,0 0 26 0,-1 1 8 0,0 2 25 16</inkml:trace>
  <inkml:trace contextRef="#ctx0" brushRef="#br0" timeOffset="2354.594">3894 969 826 0,'-7'4'386'0,"3"-5"-56"16,3 2 41-16,-3-1-50 0,2 0-6 0,0 0-41 15,4 0-32-15,-1 0-27 0,2 0-17 16,1 0-25-16,5-1-16 0,3-1-19 16,2 1-28-16,-6 1-28 0,19-6-44 0,-1 3-4 15,-1-2-153-15,5-3-54 0,7 1 15 16,-3 2-281-16,1-2-19 0,1-1 25 0,-1 3 22 15,0-2 34-15,-2 1 25 0,-3 0 21 0,-4 2 18 16,-1 4-15-16</inkml:trace>
  <inkml:trace contextRef="#ctx0" brushRef="#br0" timeOffset="2988.8885">4422 923 645 0,'-6'0'412'0,"1"-2"-45"0,-3 2-48 16,0-2 33-16,-7 2-23 0,6 0-22 0,9 0-21 15,-12 0-33-15,-13 12-14 0,11-2-33 16,0 1-5-16,0-3-34 0,0 8-6 0,2 6-13 16,1-2-14-16,4 4-6 0,2-5-9 0,2 10-16 15,3-10-1-15,0-9-6 0,0 2-19 16,11 15 7-16,-2-15-19 0,5-5 2 0,1-2-15 16,0-3 1-16,-6-2-3 0,21-9-7 0,-8-1 0 15,0-3-14-15,0 0-13 0,-5-3-36 16,1-2 3-16,2 3-20 0,-2-8-4 0,-3 5-6 15,-1 0-2-15,-2 0 12 0,0 0 0 0,-4-3-10 16,-1 7 9-16,-3 2 9 0,-2 4-17 16,2 1 15-16,-3 2 21 0,-1 0-18 0,1 3 13 15,0 0-3-15,-3 9 9 0,0-4-5 0,-1 8 20 16,0-2 11-16,0 1-8 0,3 5 8 0,-2-4 3 16,2-4 15-16,0 2-17 0,11 18 14 0,-5-16 1 15,2 4-7-15,0-3 9 0,3-5 5 16,2 2 0-16,-1-6-6 0,-4-3-9 0,5 0 7 15,1 0-13-15,21-17 11 0,-18 8-7 0,0-5-1 16,-1 3-3-16,-6-6 1 0,5 3-11 16,-3-2-9-16,-1-2-13 0,-4-6-22 0,0 2 9 15,-4-4-30-15,1 0 3 0,-4-6-7 0,1-1 5 16,-1 18-14-16,0-5 13 0,0-2 16 16,-14-17-9-16,9 21 16 0,0 3-24 0,-2 5 33 15,1 3 2-15,0 4 12 0,-1 1 5 0,-3 6-17 16,1 8 30-16,0-2 7 0,5 5 15 15,-5 4 0-15,3 1 21 0,0 5 4 0,5 3 6 16,0 1 2-16,1-13 12 0,15 33-6 16,-8-18 14-16,1 1 2 0,2-3-3 0,4-2 20 15,-5-1-31-15,5-4-4 0,3-3-4 0,1-2 12 16,-2 0-32-16,1-4-1 0,3-4-8 0,-6-2-17 16,-3-2-13-16,2-2-22 0,-13-3-40 15,7 0-46-15,1 0 8 0,11-13-143 0,-11 4-67 16,4 0 28-16,-7 1-271 0,0-2 8 0,-5 2 24 15,4 2 38-15,0-1 49 0,5 1 20 16,-6-3 41-16,7-1 32 0,-4 8 25 0,12-1 11 16,3-1 5-16</inkml:trace>
  <inkml:trace contextRef="#ctx0" brushRef="#br0" timeOffset="5071.318">6428 638 800 0,'0'-17'288'0,"-4"-12"-22"0,-9 17-37 16,-2 2-2-16,-3 3-14 0,-3 3-13 15,-3 5-21-15,-2 2-14 0,-2 4-7 16,-1 3-36-16,-4 2-2 0,6 5 6 0,-3 6-50 16,4-3 1-16,-5 4-17 0,8 1 4 0,4 1 13 15,2-1 0-15,6 0-5 0,1-2-25 0,3-2-26 16,7-1 12-16,0-4 20 0,0-8-17 15,0 2-3-15,19 9-15 0,-3-11 7 0,0 0-14 16,7-5-9-16,5 0 10 0,0-1 2 16,0-1 5-16,-1 0 2 0,0 0-2 0,1-1 0 15,-5 2-15-15,4 1-10 0,-1 0 16 16,-4 3-16-16,2-1-3 0,-4 0 38 0,-5 2-16 0,-2 1-22 16,-4 1 10-16,-4-2-9 0,-3 2 4 15,-1 4 1-15,-1-13 1 0,0 11 39 0,-21 14-3 16,6-13 17-16,-1 1-3 0,-9-1-2 0,-2-2-12 15,-1 1 9-15,0-1-5 0,-3-1-3 16,0 3-14-16,-2-4 11 0,0-1-5 0,3-1-41 16,-1-2 1-16,6-4 1 0,13 0-16 0,-6 0-20 15,-18-10-18-15,18 3-30 0,6-2-34 16,7-1-12-16,0-1-18 0,5 11-51 0,0-11 17 16,21-12-147-16,-6 12-84 0,2 0 30 15,4 1 26-15,5 0 19 0,1 0 25 0,4 0-17 16,2 1 4-16</inkml:trace>
  <inkml:trace contextRef="#ctx0" brushRef="#br0" timeOffset="5270.8539">6563 854 534 0,'7'4'340'0,"-4"-4"-36"16,0 7 0-16,2-1-5 0,-7 6-17 16,3 2-36-16,-1-8 49 0,0 6-30 0,0 4-28 15,0 1-31-15,0 0-5 0,0-1-26 16,0 4-11-16,0-5-21 0,0 0-39 0,0-2-37 15,0-1-7-15,0-1-67 0,9 4-41 0,-7-12-13 16,0-3-55-16,5-2-49 0,5-5 15 0,-7-3-182 16,-1-3-146-16,5 4 65 0,1-5 15 15,-2 1 28-15,-4-6 21 0,2 1 15 0,0-3 6 16,-6 10 1-16</inkml:trace>
  <inkml:trace contextRef="#ctx0" brushRef="#br0" timeOffset="5397.6872">6659 726 389 0,'-10'-4'341'15,"-4"-1"-60"-15,0 7-32 0,0-1-34 0,0 4-20 16,1 2-5-16,4 2-27 0,2 3-31 0,1-2-44 16,2 3-38-16,-3-1-61 0,7-4-58 0,0 2 8 15,0 3-183-15,10 11-131 0,6-7 31 16,2-4 6-16,-1 0 33 0</inkml:trace>
  <inkml:trace contextRef="#ctx0" brushRef="#br0" timeOffset="6385.3136">6974 911 692 0,'4'-2'319'0,"2"-7"-21"0,-1 1 6 16,-7-2-31-16,1 0-34 0,-3 1 35 0,4 9-18 15,-8-17-14-15,-1 9-18 0,0 1-36 16,-3 4 17-16,-1 3-37 0,6 0-12 0,-19 12-13 16,8 1-13-16,-2 5-7 0,1 5 0 0,2-1-26 15,0 0-7-15,6 0 4 0,4 2-19 16,-1-5-7-16,5 0-8 0,2-2 1 0,1-10-8 15,0 3-7-15,0 2 8 0,16 5-10 0,-7-12-7 16,2-5-2-16,2 0-7 0,-5 0-7 16,14-12 2-16,-4 2-8 0,-1-2-9 0,-3 0-26 15,2-4 8-15,0-2-12 0,0 2-33 0,-3-4 5 16,1 1 5-16,-3-1 5 0,1-4-45 16,-5 5 22-16,-1 4 14 0,-1 1 13 0,-1 3-31 15,-1 3 5-15,-1 5 20 0,-2 3-17 0,0 7 49 16,-10 1-33-16,7 3 44 0,-1 3-22 15,-1-1 2-15,-1 7 38 0,2 3 3 0,-1-1 8 16,5-8 23-16,0 8 2 0,0 4 3 0,0 2-4 16,14 32 4-16,-9-28-3 0,1-6 1 0,-3-4-12 15,1 0-3-15,2 2 9 0,-2 0-4 16,0-2 5-16,-1-5-6 0,-3-7 17 0,0 2-8 16,-12 16-1-16,2-15 3 0,-1 2-3 0,-4-3-18 15,-1-1 7-15,-4-1-15 0,1 0 16 16,-3-3-14-16,1-2 0 0,-1-2-13 0,4-3 5 15,5 0 4-15,-2 0 0 0,-1 0-6 0,-17-15 1 16,16 2-18-16,1 1 4 0,6-2-7 16,-4-10-7-16,5 2-5 0,6 1-16 0,2-3 14 15,1 11-33-15,20-23-6 0,-4 10-11 0,3 4 5 16,4 2-2-16,4-1-3 0,3 1-6 16,1 5 8-16,5-3-14 0,0 3-15 0,1-3-3 15,0 5-33-15,-5 0 15 0,1 2-23 0,-12-2 20 16,2-1-17-16,-1 0-1 0,-6 4 2 15,1-1 20-15,-4 0-1 0,-5 0 16 0,3 0-3 16,-4-2 6-16,1-1 9 0,-6 7 2 0,-2-3 23 16,2 2-3-16,-2 2 25 0,0-4-5 15,0 1 35-15,0-3-3 0,-11-6 9 16,4 11 29-16,5 2 1 0,0-3 33 0,-1 7 3 16,3 1-10-16,0 0-6 0,-2 0 32 0,9 2-9 15,-4 4 33-15,-2 3-10 0,0 4 32 0,0 3 20 16,2-2-6-16,-2 6-5 0,3 0-5 15,1-2 10-15,-1 3-2 0,2-1-13 0,-5 0 13 16,4-3-21-16,-1-2 6 0,-1-1-26 16,-2 0 7-16,2-5-26 0,0-1 11 0,-1 2-11 15,-1-5-3-15,-1-5 3 0,0 0 14 0,0 0-9 16,-1 2-1-16,-1-4-21 0,-1-3 13 16,-1-2-25-16,1-4 8 0,-1 2-25 0,0-3-4 15,0-2-21-15,3 1 1 0,-4 1-17 16,3-1 0-16,0 0-19 0,1 2 5 0,1 4 0 15,0-2-5-15,0 0 8 0,12-8-11 0,-5 9 4 16,2 4 11-16,0 2 3 0,2-6 1 0,-1 6-7 16,4-3 5-16,0 4 6 0,0 1-2 15,-1 0-5-15,-5 0 19 0,17 10 6 16,-10-3 6-16,-1 3 6 0,-2 2-2 0,-1-2-13 16,-2 0-1-16,-2 2 15 0,-2-2 4 0,0 2-6 15,-5 0-5-15,0-3-19 0,0-9-25 0,0 10-38 16,0-2-30-16,0-1-25 0,0-2 13 0,-11 4-117 15,7-7-48-15,3-2 25 0,-2-1-274 16,5 0-11-16,5-4 40 0,4-3 37 0,2-1 52 16,11 1 12-16,2-1 27 0,4 0 36 15,4-2 19-15,1-1 13 0,3-2 3 0</inkml:trace>
  <inkml:trace contextRef="#ctx0" brushRef="#br0" timeOffset="7538.0359">7806 892 287 0,'10'-8'322'0,"-2"1"-40"16,1-2-27-16,-4-2-15 0,1-5-35 15,-2 6 26-15,1 3-20 0,-4 2-1 0,-1 5-23 16,0 0-24-16,-11-17-16 0,7 10 38 0,-1 0-3 16,-5 4-25-16,-3 3-15 0,6 0-19 15,-16 10-11-15,10 0-12 0,-5 4-10 16,-1 1-3-16,-2 7-14 0,1 0 20 0,3-1-7 16,-1 1-7-16,5 0-45 0,-1 0 21 0,5-2 10 15,4 0-20-15,1-2-1 0,4-1-7 0,0-12-9 16,0 6 5-16,13 9 2 0,-4-16-1 0,4 1 14 15,0-5-26-15,-4 0 6 0,3 0-21 16,19-12-5-16,-18-1 16 0,7 2-23 0,-2-3 4 16,0-1-1-16,-1-4 0 0,-1 2-26 0,1-1 5 15,-3 0-24-15,1 3 1 0,-6 0-17 16,-3 0 2-16,0 6 8 0,-1 2 39 0,-2 2-3 16,-2 0 0-16,-1 5-12 0,-4-4 18 15,2 9 0-15,1 4 0 0,1 4 1 0,0 1 1 16,0-7 23-16,0 5-2 0,0-1 6 15,14 18 11-15,-7-16-6 0,3 2-7 0,3-8 4 16,1 0 11-16,1 1-3 0,1-4-22 0,0 0 28 16,-8-4-7-16,6 0-7 0,17-10 1 0,-15-1-3 15,2 2-10-15,-4-3-21 0,2 0 0 16,-2 0-24-16,0-4-28 0,1-2-16 0,-6-2 1 16,-5-1-30-16,1-2 12 0,-3-3-19 0,0-2 12 15,-1 2 6-15,-1 12 16 0,0-6-3 16,0-3 25-16,-14-22-1 0,8 24-4 0,4 0 16 15,1 2 26-15,-8 5 33 0,5 5 22 0,0 0 1 16,0 0 32-16,0 3 20 0,2 3-35 16,2 1-12-16,-1-1 16 0,-1 8 13 0,2 1-22 15,-1-2-5-15,1 6 70 0,6 2 5 0,-4 6-3 16,1 7 9-16,-1 1 21 0,3 2 1 16,2 3 14-16,1 4 1 0,-1-2-15 0,2 0-25 15,1 0 7-15,-2-1-33 0,0-3 10 0,-1-2-11 16,3-2-24-16,1-4-14 0,-2-3 17 15,-1-3-45-15,-2-3-20 0,0-3-32 16,0-5-40-16,-6-4-34 0,10 0 8 0,8-11-109 16,-13 2-32-16,-1-3-36 0,2 2 24 0,-6-6-203 15,0 10-63-15,0-4 20 0,0 0 36 16,0-1 31-16,0-2 38 0,0 3 31 0,-19-11 24 16,16 12-42-16,-8 0 5 0</inkml:trace>
  <inkml:trace contextRef="#ctx0" brushRef="#br0" timeOffset="8398.8838">8070 852 377 0,'-7'1'403'0,"2"-1"-63"16,2 3-59-16,-2-2 0 0,2 0-33 0,4 4 21 15,1-3-31-15,4 3 14 0,2-4-4 0,0-3-26 16,2 4-15-16,7-2-21 0,-9 0-15 16,7 0-36-16,1 0 9 0,5 0-21 0,22-16-20 15,-19 7 0-15,1-1-16 0,2 2-5 16,-1-1 2-16,0 6-13 0,-1-7 2 0,-1 2-22 15,-5 0 1-15,-1 2-11 0,-2-1-9 16,-5 4 5-16,-1 3-3 0,-10 0-12 0,8 0 6 0,7 11-5 16,-9-3-1-16,-2 4 8 0,2 0-9 15,-5 2-13-15,0-3 26 0,-1 7-13 0,0-1-1 16,0 5 15-16,2 0-1 0,-2-13-21 16,0 6 10-16,0 2 1 0,0-3-8 0,0-1 10 15,0 0-4-15,11 10-5 0,-8-16 3 0,1-2-11 16,-4-5 9-16,0 0-13 0,13 0 13 0,-2-5-5 15,3-4-8-15,-2-1 9 0,1-2-21 16,2-3-17-16,1-2-12 0,-3-1-16 0,4-3-11 16,-4 0 7-16,-4-3 5 0,1 1-23 15,-2-3 22-15,1 2 5 0,-2 7-19 0,-3 2 1 16,-2 0 6-16,-1 2 7 0,-1 5 17 16,1 2-9-16,-1 6 4 0,0 0 4 0,-12-8 10 15,5 8 2-15,0 0 2 0,1 6 6 16,-2-1 3-16,3 0 29 0,-1 1-13 0,3 4 24 15,-3 1 2-15,4 4-4 0,2-5 7 16,0 5 12-16,0 3 14 0,0 0-15 0,9 22 30 0,-1-23-7 16,5 0 0-16,0-3 2 0,3-1-5 15,0-4-10-15,2 1-6 0,-2-1 12 0,5-6-12 16,-4-3-3-16,1 3-4 0,-7-3 8 16,20-15-19-16,-9 6-1 0,-3-6-7 0,-2 5-7 15,0 1-11-15,-3-2-27 0,3-5 8 0,-9-1-15 16,-2-2 3-16,0 0-6 0,-3-3-17 0,0 0 0 15,-2 2-13-15,-1 11 14 0,0-3 5 16,-12-14-9-16,7 16 5 0,2 0 19 0,0 1 9 16,0 4 5-16,3 5-16 0,0 0 10 15,-2-3-3-15,0 5 16 0,2 5-8 0,0 3 5 16,4 5 19-16,-4-8-3 0,13 19 9 0,-3-7-2 16,2 1 11-16,2-2 9 0,-3 3 10 0,2-2 2 15,2 2-10-15,-1-5 4 0,-3 1 4 16,4-4 6-16,-7-3-7 0,-1-2 2 0,0 2-6 15,-3-5 7-15,0 0 4 0,-3-3 12 16,1 0 4-16,-2-1 27 0,1-1-20 0,-1 0 10 16,-6-1-27-16,-1-6 13 0,-1-4-29 15,2 4 15-15,-2 1-21 0,0 1 2 0,2-7-12 16,-1 1 22-16,4-5-15 0,-1 5 8 0,3-4-4 16,1 7-14-16,0-4-9 0,13-17-24 0,0 5-12 15,-2 7-13-15,6-1-15 0,-3 2-21 16,2-3 0-16,2 4-20 0,2-2-22 0,2 5 6 15,-1 5 12-15,-1 3-101 0,-2 1-28 16,-6 3-28-16,-6 2-40 0,-6-2 29 0,19 17-181 16,-21-9-56-16,4 0 26 0,-8 0 34 0,6-1 29 15,-5 20 27-15,5-18 27 0,0-9 18 0,0 10 11 16,10 11-6-16</inkml:trace>
  <inkml:trace contextRef="#ctx0" brushRef="#br0" timeOffset="8760.8418">9268 882 379 0,'-4'5'302'0,"2"2"-6"15,-1-1-41-15,-1-3 6 0,4 2-4 16,2 1 4-16,1-2 3 0,1-1-30 0,0-3 22 16,7 2 3-16,-3-2-22 0,1 0-3 0,3-2-18 15,-12 2-9-15,22-7-16 0,-7 6-17 0,-2-9-22 16,2-2-18-16,1 3 0 0,1-3-18 16,-3 0-11-16,1-2-19 0,-3 3 9 0,-1 2-11 15,-2-8-19-15,-2 1-7 0,-3 1-5 0,-2 5-10 16,0-1-8-16,-3 1-9 0,-2 1 6 0,-4 4-19 15,1 1-6-15,-6 2 11 0,-2 7-1 16,-2 3-13-16,1 3 4 0,0 6-4 0,1 7 8 16,2-1-4-16,-1 0 12 0,4 4-9 0,2-3 22 15,2 3 4-15,4-1-6 0,1-14 6 16,0 5-2-16,0-2 7 0,17 18-6 0,-4-18 4 16,4-2 3-16,3-2-1 0,2-7-3 0,3 1-10 15,8-4-5-15,-18-1-30 0,7 0-16 16,34-19-49-16,-28 11-45 0,-2-1 10 0,-3-3-106 15,-2 4-43-15,-1-6-66 0,-8 3 28 16,-1 2-279-16,-2-1 49 0,2-1 47 0,-2-3 36 16,1 3 30-16,1 2 33 0,-1-1 23 0,0 2 3 15,9 1 9-15,-3 2 31 0</inkml:trace>
  <inkml:trace contextRef="#ctx0" brushRef="#br0" timeOffset="10410.2238">3215 2173 797 0,'-15'0'245'0,"15"0"-31"0,-30 23-13 16,24-21-10-16,1 1-4 0,3-1-30 0,0 0 2 15,2 1 3-15,2 1-10 0,1-3 17 16,13 6-8-16,6-4-1 0,5 1-16 0,8-3 8 16,4-1-6-16,-13 0 3 0,17 0-23 0,69-11 3 15,-37 7-10-15,6-4-21 0,9 1-1 16,7-2-5-16,4 1 6 0,10-1-21 0,4-1-17 15,2 0-10-15,5-3 1 0,5 1-1 0,2 1-8 16,3 1 14-16,0-4-20 0,0 2 2 0,1 2-10 16,2-3 2-16,-6 2-9 0,-2-1 7 15,-3 1-14-15,-6 2 2 0,-3-2-7 0,-5 0 17 16,-7 2-16-16,-4-1 2 0,-3 0-11 16,-8 3 27-16,-5-2-19 0,-8 3 3 0,-9-1 2 15,-8 3-4-15,-10-2 12 0,-4 2 14 0,-6-1-4 16,-6 3 8-16,0-2-13 0,-5 1 10 0,-5 0-2 15,-6 1-10-15,-7-1-23 0,-6 1-34 16,-3 2-41-16,0 0 8 0,0 0-109 0,-12-7-48 16,7 5-61-16,0-1 30 0,-1 3-264 15,2-3 40-15,-1 2 35 0,2-3 25 0,-1 2 33 16,1-1 17-16,1-1 31 0,0 1 18 0,1 1 43 16,0-1-53-16</inkml:trace>
  <inkml:trace contextRef="#ctx0" brushRef="#br0" timeOffset="14442.0773">4061 2740 395 0,'-13'15'340'15,"13"-15"-33"-15,0 0-49 0,0 0-9 0,0 0-22 16,0 12-25-16,0-12-8 0,0 0 32 16,0 0-26-16,-17 21 50 0,21-19-22 0,13 2 5 15,3-2-21-15,5-2-10 0,-12 0-21 0,10 0-19 16,3 0-11-16,4 0-34 0,1 0 5 15,0 0-13-15,30-10-9 0,-33 8-23 0,-2-1-4 16,0 2-11-16,-5 1-23 0,-1-2-21 0,-4 1-32 16,-5 0 8-16,-1 1-29 0,-4 0 4 15,2-1-63-15,-2-1-17 0,-1 2-7 0,-2-1-22 16,1 1-14-16,-2-1-54 0,1 1 19 16,-1-2-228-16,0 2-63 0,-3-2 33 0,2 1 29 15,-1-1 28-15,0 0 33 0,-1 0 15 16,0-1 25-16,1 1 27 0</inkml:trace>
  <inkml:trace contextRef="#ctx0" brushRef="#br0" timeOffset="14803.5368">4563 2607 499 0,'-5'-1'345'16,"1"0"-39"-16,-1 1-8 0,1 0-4 0,2 0-14 15,-1 0-43-15,3 0-22 0,1 0-9 16,-1 1-24-16,2 1 36 0,0 2-6 0,8 5-8 16,3 0-24-16,6 0-2 0,4 0-16 15,-1 3-19-15,2-4-15 0,1 2-16 0,2 1-1 16,-1-3-15-16,-2 1-5 0,0 1 0 16,1 0-24-16,-2 2-6 0,1-3-5 0,-3 0-5 15,-5-1-6-15,0 1 5 0,-5-1-20 0,-4-1 2 16,-3 1-1-16,1-1-9 0,-5 2-7 0,0-9 9 15,0 9-5-15,-17 14 6 0,0-12-16 0,1 0-1 16,-3 0-17-16,-1-1-34 0,-3-1-5 16,1 0 4-16,1 0-71 0,1 1-39 0,1-3-18 15,0-3-20-15,2 0-50 0,8 0 25 16,-2-3-173-16,3-1-97 0,2 0 37 0,6 0 33 16,0 0 28-16,-4-3 25 0,6 0 24 0,2 2 22 15,16-6 10-15,0-4 2 0</inkml:trace>
  <inkml:trace contextRef="#ctx0" brushRef="#br0" timeOffset="15779.6412">5150 2641 430 0,'3'-3'366'0,"-1"1"-69"0,-1 2 5 0,0 3-9 15,2 1-20-15,-1-1-35 0,-1 2 49 0,0 2-28 16,5 9-10-16,-1 4-16 0,2-2-14 0,-2 1-18 15,3-2-19-15,-1-1 1 0,1 1-29 0,0-2-2 16,2-2-20-16,0 0-6 0,-4-5-23 16,1-1-3-16,-1-2-4 0,1-2-18 0,1-1 2 15,-1-2-17-15,-7 0-18 0,7 0-11 0,6 0-19 16,14-17-7-16,-11 7-34 0,-2-3-2 16,0 0-5-16,-2-2 1 0,1-2-3 0,-3 0-7 15,-1-1-3-15,-1 2 7 0,-1-3 5 0,-2 5 2 16,0 4 4-16,-2 2 2 0,-1 1 10 0,0 2 17 15,0 1-4-15,-2 1 10 0,0 2-28 16,-1 2 42-16,0 2 12 0,0-1 0 0,0 4 12 16,0 0 10-16,0 0-5 0,0 12 12 15,1-8 1-15,0 4-8 0,0 1 10 0,13 19 8 16,-5-18 5-16,2-2-11 0,2-3 3 16,2-3-14-16,3-2 9 0,1-1-17 0,1-3-2 15,-10-2-9-15,7 0 14 0,19-15-22 0,-17 7-5 16,1-2-2-16,-2-3-17 0,-1-1-19 0,0 0 7 15,-4-2-22-15,1-1 2 0,-2 1-10 16,-1-5-11-16,-3 6 6 0,-1 0-12 0,-1 1-10 16,-4 4 22-16,0 1-1 0,-1 9-1 0,0-5 8 15,0 5-4-15,0-8-12 0,-13-1 21 16,11 8-8-16,-1-1-2 0,0 2 6 0,1 0 6 16,0-2-12-16,0 2 9 0,1 2-2 0,0-2 6 15,2 0 3-15,-1 3-10 0,2-2 19 16,0 1-8-16,3 0-7 0,0 0 9 0,10 4 11 15,-1-2-7-15,4 2 2 0,0 0 7 0,-1 0-7 16,0 1 4-16,-2 1 9 0,1 0-1 16,-3-1-5-16,-4 0 5 0,-1-3-3 0,-1 2 4 15,-4-1-8-15,0 0 16 0,-1 0 18 0,-2-1 3 16,0-4 12-16,0 0-11 0,0 13 5 16,-18 11-10-16,7-12 1 0,0-2-8 0,-1-1-7 15,1 0 5-15,0-1-4 0,4-3 6 0,0 0-7 16,2-1 5-16,4 1-9 0,-2-4-22 0,1 1-20 15,1 0 20-15,1-2 10 0,0 0-16 16,0 0 10-16,11 5 2 0,-3-5 4 0,0 0-2 16,15 0 21-16,-12 0-20 0,6 0 15 0,27-10-7 15,-18 3-8-15,0 2 10 0,0-2 0 16,0-1-14-16,1 1-8 0,-1-4 15 0,-1 3-2 16,-4-1 0-16,1-3 10 0,-3-1-18 0,0-1-1 15,-4 3-12-15,-3-2 16 0,2 0-8 0,-5 1 9 16,-2 3 1-16,-2-1 1 0,-1 3-1 15,-3 0-7-15,-1 0-11 0,0 7 36 0,0 0-18 16,0-6 7-16,0 6 11 0,-15-12-33 16,11 12 22-16,-3 0 14 0,2 3-11 0,-9 4-4 15,1 3 16-15,-1-1 38 0,2 4-9 0,1 1 6 16,2 1-13-16,1 2 18 0,2-1-5 0,2 1 0 16,3 0-1-16,0-5 5 0,1-12-21 15,0 12 7-15,11 12-5 0,-3-11-1 0,5-1 1 16,4-5-5-16,2 0-6 0,5-4-6 0,4-2-22 15,2-1-16-15,-15 0-37 0,9 0 6 0,34-12-113 16,-26 4-25-16,2-2-44 0,2 1-44 16,0-2 27-16,2 0-278 0,-2 1 40 0,0-1 36 15,-2-2 13-15,-1 1 27 0,-3 2 24 16,-3 2 41-16,0-1 40 0,-4-1-19 0</inkml:trace>
  <inkml:trace contextRef="#ctx0" brushRef="#br0" timeOffset="16079.4352">6871 2619 451 0,'-4'-2'404'0,"1"-1"-41"0,-1 1-52 0,0 0-39 16,0-2 34-16,0 3-33 0,-3-2-4 0,1 2-8 15,0-1-7-15,-1 1-21 0,-2 0-20 16,1 1-27-16,-1 0-11 0,-6 0-17 0,-2 0-19 0,-18 13-10 16,16-6-4-16,4-1-12 0,-4 2-8 15,4 0-14-15,2 4-8 0,0-1 2 0,2 0-7 16,3 3-4-16,0-3-20 0,3 0 10 0,-1-2-8 15,5-3-4-15,1-6-7 0,0 0-1 16,0 9-8-16,14 2-8 0,-7-8-7 0,10 0-12 16,1-3-35-16,-8 0-19 0,6 0-24 0,23-12-23 15,-16 8 9-15,-1-7-47 0,-3 2-37 16,2-3-15-16,-1 1-2 0,-3 0-21 0,-2-3-16 16,-2 2-1-16,1 1 20 0,-6-3-127 0,-1-3-18 15,-1 3-62-15,-3 4-6 0,-1-1 32 16,-2 3 4-16,0-6 44 0,0-2 4 15,-13-22 43-15</inkml:trace>
  <inkml:trace contextRef="#ctx0" brushRef="#br0" timeOffset="16349.1492">6847 2365 592 0,'-8'-17'270'0,"1"3"-5"0,-2 1 3 0,5 6-10 15,-1-2 6-15,2 4-23 0,0 1-23 0,2 2-2 16,-1 0-20-16,1-2-23 0,0 1 8 16,0 2-14-16,1 0-28 0,-2 1-2 15,2 0 13-15,-1 2 13 0,1 2 1 0,1 2-6 16,-2 1 14-16,5 15-8 0,-4-11 4 0,8 29-12 15,-1-13 1-15,0-1-12 0,1 1 10 16,0-1-20-16,1 3-2 0,-1-2-38 0,0-3 1 16,1 0-12-16,2-1-20 0,-1 3 6 0,-3-3-3 15,3-3-34-15,-3-1-28 0,-1-3-23 16,-1-1-23-16,-1-5-33 0,0-4-49 0,0 1 10 16,0-2-74-16,-1-1-38 0,-1-3-26 15,0 0-75-15,-2-1 29 0,0 0-180 0,17 0-40 16,26-12 37-16,-15 5 51 0,-2-3 31 15,0-1 27-15,4-6 6 0,-1 2 36 0,-1-2 43 16,2 0-33-16</inkml:trace>
  <inkml:trace contextRef="#ctx0" brushRef="#br0" timeOffset="16865.0214">7601 2269 799 0,'5'-13'364'0,"-3"4"-37"0,2 1-2 15,-3 3-35-15,0 1-58 0,1 1-33 0,-1 1-23 16,-2 2 29-16,2 1 8 0,1 4 2 16,-2 3 4-16,3 12 3 0,-3-8-19 0,5 27-7 15,-2-6 12-15,3-4-20 0,-2 3-1 16,1-1-22-16,-1-2 0 0,2 3-29 0,0-4-2 16,3-3-12-16,0 2-15 0,2-3-11 0,2-3-4 15,2-3-3-15,1 0-17 0,2-4-21 16,2-5-2-16,0 0-35 0,-1-7-2 0,-9-2-27 15,4 0-3-15,20-14-11 0,-17 7-18 16,0-3 5-16,-1-1-13 0,-2-2 11 0,-1 3-2 16,-3-2 10-16,-1 3 9 0,-1 1-1 15,-3 1-4-15,-1 5 10 0,0-1-3 0,-2-1 3 16,0 4-11-16,-2 0 23 0,0 0 1 0,0 0 12 16,0 0 1-16,0 15 11 0,1-9 17 0,-1-1-3 15,1 2 13-15,3 9 0 0,-4-16 8 16,9 19-17-16,-5-12 8 0,6 2 2 0,-2-1 20 15,2-4-15-15,-1-1 8 0,0-1-19 0,2 0 9 16,-11-2-9-16,14 0-11 0,2 0 5 16,18-13-13-16,-17 5 3 0,-5 1 0 0,4-3-22 15,-3 0-3-15,-3 0-1 0,4-2-9 16,-10 0-10-16,3-2 3 0,-3 4-6 0,-2 1-14 16,-2 2-4-16,0 7-4 0,0-7-7 0,0 7-28 15,-12-16-21-15,-1 9 11 0,-3 2-118 0,-4-2-37 16,-1 2-55-16,-2-2 26 0,-1 2-282 0,-4 0 28 15,3 0 39-15,-1-1 30 0,0 3 32 16,3-2 65-16,-2 1 24 0,2 0-35 0,0 0 15 16,1-1 67-16</inkml:trace>
  <inkml:trace contextRef="#ctx0" brushRef="#br0" timeOffset="17059.5412">7571 2452 261 0,'-3'0'618'0,"1"3"-134"0,1-3-33 0,1 0-73 16,0 0-35-16,3-2-61 0,0 1-8 16,12-5-46-16,0-2-20 0,4 1-27 0,1-1-52 15,3 1-61-15,4 0-7 0,2-3-128 16,-4 3-62-16,9-2 12 0,-1 2-360 0,-1 3 23 16,0-3 31-16,2 1 27 0,-4-2 26 0,-2 0 37 15,5 1 18-15,-2 2 11 0</inkml:trace>
  <inkml:trace contextRef="#ctx0" brushRef="#br0" timeOffset="17832.2134">8813 2364 718 0,'0'-4'334'0,"0"2"-32"0,0-1-10 0,1-1-42 16,-1 1 4-16,0 1-66 0,0 2-7 0,2 0 9 16,1 2-23-16,-3-2 56 0,0 0-16 15,19 34-8-15,-10-11-2 0,2-2-17 0,0 1-12 16,0 1-17-16,0 0-13 0,1-2-5 16,1-2-10-16,-1 1-5 0,1-3-12 0,-1 0-7 15,1-4-11-15,0 0-6 0,-2-4-1 0,-3-2-9 16,1-3-6-16,0-4-4 0,-9 0 1 15,11 0-4-15,15-17-9 0,-12 5-7 16,-1 0-4-16,-4-2-15 0,1-2-9 0,-2-5-11 16,0-1-32-16,-2 0 0 0,2-1-11 0,-4 0-3 15,-1 1-22-15,-1 5-7 0,0-1-14 16,-2 5 11-16,0 4-84 0,1 0-8 0,-1 9-24 16,0-7-57-16,0 7 26 0,0-9-199 0,0 9-94 15,0 0 50-15,0-5 28 0,0 5 31 16,0 0 24-16,0 0 34 0,0 0 12 0,-9-7 33 15,10 10-19-15</inkml:trace>
  <inkml:trace contextRef="#ctx0" brushRef="#br0" timeOffset="18601.7991">9247 2522 354 0,'2'3'404'15,"2"0"-69"-15,-2 0-20 0,1 0-2 16,-2-1-27-16,2 0-35 0,1-1 12 0,0-1-33 15,1 0-36-15,-1-2 5 0,1 1-49 16,-1-1 4-16,1-2-13 0,-1 1-25 0,8-6-21 16,-3-1 4-16,-1-3-9 0,-1-1-4 0,1-3-35 15,-3 5 16-15,0-2-2 0,-4 2-13 16,1 3-3-16,-2 1-6 0,0 1 8 0,0 7-19 16,0-7-3-16,0 7-3 0,0-6 2 0,-13-3-21 15,8 7-7-15,-2 4 18 0,2-2-4 0,-10 8-7 16,0 3 5-16,2 8-8 0,0-2 27 15,3 3-17-15,1-1 11 0,1 3-7 0,3-2 6 16,4-1-2-16,0 0 4 0,1-11-6 16,0 4 26-16,12 15-14 0,-5-16 8 0,0-3-4 15,0-2-1-15,-1-4-1 0,5-1-9 0,-11-1 0 16,14 0-7-16,19-10-12 0,-15 1 2 16,1-1-19-16,-2-2-5 0,-1 0-4 0,1-3-10 15,-2 0-6-15,-2-1-4 0,3-4 4 16,-5 5 4-16,-2-1 2 0,-1 1-10 0,-3 1 6 15,1 4 1-15,-3 1 4 0,0 2 3 0,-1 3 1 16,-1-1-19-16,1 3 24 0,0-1-10 16,-1 2 16-16,2 1 2 0,-1 0 28 0,-2 0-11 15,0 0 1-15,0 0 3 0,10 12 31 16,-6-7-19-16,7 7 17 0,-4 2-2 0,4 1 14 16,-1-1-4-16,2 1-4 0,-2-1-1 0,0 0-2 15,-1-1-8-15,-2-3 3 0,1 2 1 0,-3-5-7 16,-2 0 5-16,0-2 5 0,-1-2 9 0,0-1 16 15,-2 0 3-15,0 1 5 0,1-2-8 16,-1 0-6-16,0-1-10 0,0 0 7 0,0 0-14 16,-8 2-13-16,6-3 2 0,-1-1-10 15,0 1 0-15,1-2-13 0,0-1-4 0,0-1-17 16,2-2-9-16,0 0-10 0,0 0-1 16,0-2 2-16,0-1 6 0,14-13-1 0,-3 8-1 15,-1 1 11-15,6-1-10 0,0-1 10 16,2 3 3-16,-4 2 0 0,3-2 8 0,-2 6-8 15,-1 0 7-15,-4 4-1 0,-1 1-11 0,0 2 3 16,-9 0 15-16,18 12 4 0,-6-2 8 0,-4 1 2 16,-2 4 8-16,-1 0-3 0,-2 0 15 15,2-2-8-15,-2 2 2 0,-2-3-4 0,0 0-2 16,-1-12-13-16,0 9 0 0,0-3-23 16,0-6-27-16,0 9-15 0,0-9-23 0,0 5 9 15,0-5-157-15,5 7-53 0,-5-10 26 0,1-1-262 16,-1 0 41-16,1-1-16 0,-1-3 32 15,0 2 34-15,0-4 34 0,4-22 45 0,-1 11 21 16,-1 1-2-16,2 1 4 0</inkml:trace>
  <inkml:trace contextRef="#ctx0" brushRef="#br0" timeOffset="18752.7004">9854 2317 398 0,'-9'-6'356'0,"1"3"-28"0,2 0-53 15,-1 0-19-15,1 1-32 0,1 0-25 0,2 1-31 16,-1 0-15-16,1 0-34 0,0 1-5 0,3 0-41 15,0 0-44-15,0 0-50 0,-4 5-31 0,6-3-42 16,13 4 6-16,-7-2-205 0,1-2-94 16,8 5 27-16,3 3 3 0,4-5 12 0,2-1 17 15</inkml:trace>
  <inkml:trace contextRef="#ctx0" brushRef="#br0" timeOffset="19088.0939">10197 2346 367 0,'5'-3'335'0,"0"0"-49"0,-1 1 9 15,-1-2-22-15,2 1 26 0,-2 1-32 0,0-3-32 16,-2 1-3-16,1 1 18 0,0-2-8 16,-2 1-23-16,0 1 6 0,-1 0-28 0,0-1-10 15,1 4-9-15,0 0-26 0,-8-6-15 16,4 6-14-16,-2 2-3 0,1 1-8 0,-7 2-18 16,-2 5 2-16,3 2-6 0,0 2-2 0,1 4-8 15,1 1-5-15,2 5 10 0,1 0-10 16,-2 2 5-16,5 2-14 0,-1 0 4 0,3 4 9 15,1 1-8-15,-1-2-15 0,1-16 4 0,0 6-4 16,11 30-7-16,-9-25-18 0,0-1 4 16,3-4-9-16,-3-4 4 0,0-5-31 0,-1-1-18 15,0-3-17-15,-1-1 6 0,0-2-6 16,0-5-18-16,0 0-30 0,0 0 9 0,-12 7-106 16,5-7-22-16,1-2-29 0,-8-2-43 0,-2-2 27 15,-3-5-209-15,7 3-66 0,-6-2 25 0,3 0 40 16,0-2 44-16,3 3 11 0,2 0 30 0,-1-2 43 15,1 2 17-15,1-4 10 0</inkml:trace>
  <inkml:trace contextRef="#ctx0" brushRef="#br0" timeOffset="19273.6254">9919 2646 852 0,'3'-5'333'0,"5"-5"-37"0,0 1-17 0,4 1 6 16,1-1-35-16,-1 3 14 0,-1 2-54 0,0 0-21 15,6-2-8-15,-1 1-12 0,0 3-29 16,3-2-31-16,-1 1-13 0,1-2-9 0,1 3-87 15,0-3-28-15,-9 2-29 0,9-2-44 16,0 0-18-16,1-2-27 0,0 0 14 0,4 0-71 16,-4-3-47-16,1 0-32 0,-3-1-35 15,-3-1-22-15,-1-1-9 0,-2 1 38 0,0 0 45 16,-1-2 97-16</inkml:trace>
  <inkml:trace contextRef="#ctx0" brushRef="#br0" timeOffset="19776.4438">10418 2392 1048 0,'3'-5'222'0,"1"-1"1"15,-1 3 14-15,0 0-23 0,1 1 9 0,-3 0-42 16,0 1 20-16,1 1-24 0,-1 2 60 0,-1 1-15 15,-1 2-12-15,1 2 3 0,0 1-19 16,1 0-12-16,-1 2-18 0,0 5-11 0,0 3-8 16,0-3-7-16,10 20 10 0,-5-21-18 15,3 1-5-15,0-5 1 0,0 0-10 0,2-3-6 16,-1-4-4-16,1-2-24 0,-10-1 2 0,15 0-9 16,19-12-21-16,-17 5-1 0,1-2-4 15,0-1-28-15,-3-3 9 0,-2-1-13 0,2-1-21 16,-2 1-1-16,-1-4-18 0,-3 0 0 15,1-2-5-15,-1 3 4 0,1 2-4 0,-2 1 9 16,-4 8-5-16,1-2-6 0,-2 1 7 0,-1 2 12 16,0 2-20-16,-1 0 15 0,1 1 1 15,-2 2 1-15,0 0 3 0,0 0-4 0,0 0 0 16,7 11 1-16,-1 5 11 0,0 3-5 16,3 1 6-16,-1 4 4 0,-1 3 11 0,1-3 12 15,0 5 5-15,-1 1 13 0,1 0-3 0,1-1 2 16,-3 5-7-16,0-2-8 0,-1 1 15 0,-2-3-20 15,-2 4 5-15,-1-5-2 0,1-3 23 0,-1-12-11 16,-15 24 10-16,6-22 0 0,-3 1-9 16,-1-5-19-16,-2-3 18 0,0-1-23 0,-2-4 7 15,4-2 13-15,-1-2-4 0,6 0-6 16,-3 0 5-16,-16-15-11 0,13 6 14 0,2-3-10 16,3 0 3-16,0-1-6 0,2-4 0 0,3 0-13 15,2-1-4-15,2 0-19 0,0 7-30 16,0-3-27-16,16-21-16 0,-3 14-29 0,0-1-23 15,4 3 13-15,0 2-87 0,2 0-14 16,3-2-36-16,1 3-28 0,3-2 25 0,0 1-222 16,1 2-30-16,1 1 26 0,2-1 35 15,1-4 17-15,-1 3 26 0,1 3 51 0,4-2 29 16,-1-4 7-16,-1 2 31 0</inkml:trace>
  <inkml:trace contextRef="#ctx0" brushRef="#br0" timeOffset="20985.6689">11659 2128 549 0,'0'-13'289'16,"0"13"-29"-16,0 0-4 0,0 0-20 0,0 0-2 16,0 0-17-16,24 14 11 0,-23-1 5 0,2 5-27 15,0 1 12-15,-1 6-2 0,3-2-1 16,-3-1-13-16,0 2-21 0,1 1-3 0,-1 0-17 15,0 0-16-15,1-1-12 0,-2 0-10 16,2-6-14-16,0 3-13 0,0-4-6 0,2-2-1 16,-2-3-12-16,0-3 0 0,3-3-22 0,-1-2 8 15,2 1-10-15,5 2 9 0,2-4-18 0,-4-3-2 16,3 0-15-16,-13 0-23 0,14 0-23 16,2 0-1-16,17-17-45 0,-16 15 7 0,-1-1-79 15,-4 2-38-15,-1-2-21 0,-4-2-26 0,-3 2-55 16,1-3 24-16,4-3-242 0,-5 2 38 15,1 0 31-15,-5 2 33 0,0 5 26 0,0 0 22 16,0-8-31-16,0 1 13 0,-20-8 48 16</inkml:trace>
  <inkml:trace contextRef="#ctx0" brushRef="#br0" timeOffset="21215.7794">11600 2363 567 0,'-9'0'297'0,"-2"0"3"0,5 0-38 15,1 0 6-15,1 0-14 0,0 0-44 0,1 0 2 16,0-1-26-16,3-1-20 0,0 2-37 0,4 0 32 16,1-2-39-16,13-3-15 0,1 0 14 15,3-1-35-15,3 0 5 0,-2 1-42 0,4-2 22 16,2 0-13-16,0 1-57 0,-4-3 1 0,5 3-40 16,-4-2-11-16,2 1-14 0,1 2-28 15,-3-2-24-15,0 1-32 0,-3 3 14 0,1-3-112 16,-3-1-73-16,-4 1-90 0,0 0 37 0,-6 2 32 15,0 1 24-15,-4-1 15 0,-2 1-10 16</inkml:trace>
  <inkml:trace contextRef="#ctx0" brushRef="#br0" timeOffset="21888.5716">12073 2092 554 0,'-8'-7'299'15,"-3"-1"-24"-15,3 3-36 0,2 0-11 0,0 3-10 16,1 2 3-16,1 0-13 0,0 3 5 0,4-3-13 15,-6 9-22-15,0 6 28 0,4-1-16 16,-2 6-17-16,4-1-7 0,-1 3 4 0,1-11-11 16,0 5 0-16,0 3-8 0,0 3-24 0,16 24-8 15,-9-22-3-15,-1-1-10 0,3-2-12 0,-1 0-8 16,-1-2-6-16,-1-2-13 0,0-3 1 0,-2-4-13 16,-2 0 1-16,1-3-1 0,-1-2-7 15,-1-2-3-15,1 1 1 0,-2-1-13 16,2-3 0-16,-2 0-10 0,0 0 4 0,0 0-16 15,0 0-12-15,4-12-11 0,-2 5-8 0,1-7-20 16,1-2-2-16,5 1-3 0,-4 1 3 0,2 1-8 16,0 1-11-16,0-1 5 0,1 3 13 15,0 3 1-15,-2 1 2 0,1 2 1 0,-1 2 3 16,-2-1 4-16,0 2 17 0,1 1 5 16,-5 0 2-16,0 0 2 0,7 0-10 0,11 14 16 15,-8-5-5-15,1 1 8 0,-3 0 13 0,0 1 4 16,1 2-1-16,-1-1 1 0,0 1-3 15,-2-2 0-15,2-3 10 0,-1 0-6 0,-2-2 2 16,0-1-11-16,1 0 6 0,7 2 11 0,-2-3-6 16,-1 0 3-16,0-3 11 0,1-1-19 15,-1 0 1-15,0 0 14 0,1 0-12 0,1 0-8 16,3 0 7-16,16-12-2 0,-16 5-4 16,3-1-12-16,-4-2 6 0,-3-1 0 0,1 1-14 15,0 1-7-15,-3-1 10 0,0-2-2 16,-1 0-13-16,-4 0 1 0,-2 4-6 0,0-1 18 15,-2 4-10-15,1-2 3 0,-1 7 6 0,0 0 5 16,0-8-9-16,0 8-3 0,-11-12 7 0,6 12-7 16,0-1-15-16,0 2 27 0,0 2-3 15,0 0 12-15,-8 10 3 0,4-3 10 0,-2 5 4 16,4-1-9-16,2 1 5 0,1 2 0 0,3-5 1 16,0-2-3-16,1-10-11 0,0 12 17 15,15 14-6-15,-7-16-8 0,1-5 8 0,7 2-1 16,1-4-7-16,2-2-19 0,-9-1-43 0,7 0-24 15,26-14 6-15,-15 10-126 0,0-1-48 16,-3-3 22-16,1-1-290 0,0 1-10 0,3-1 39 16,2 4 35-16,5-5 44 0,1-2 11 0,2 2 31 15,6-2 27-15,-1 3 15 0,4-1 5 16</inkml:trace>
  <inkml:trace contextRef="#ctx0" brushRef="#br0" timeOffset="22405.9507">13546 2389 452 0,'-1'5'403'16,"1"-1"-24"-16,1 0-44 0,1 0-43 0,0-3 8 16,1 1-26-16,3 0-20 0,-1-3 6 15,1 0-38-15,11-3-9 0,-2-2-16 0,4-4-25 16,0 1-28-16,2-2-7 0,-3 0-26 0,0-3-5 15,1-1-8-15,-1 0-15 0,0-2-21 16,-2 1 8-16,-3 0-30 0,-2 1 2 0,0 2-12 16,-3-1 3-16,-5 4-6 0,0 5-9 0,-3 5-17 15,0 0 5-15,-12-9 7 0,5 8-3 0,-11 6-4 16,11-5-20-16,-7 0-3 0,-15 10-4 16,12-4 1-16,2 1-11 0,7-1 1 0,1 1-23 15,0-2 19-15,2-3-18 0,3 3-6 16,0-2 13-16,2 0 20 0,0-3-23 0,0 0 20 15,0 0-1-15,22 16 13 0,-3-10-14 16,-1 0-1-16,4-1 12 0,3 2-2 0,-5-4 29 16,5 4-28-16,1-2 5 0,1 2-4 15,-1-1 10-15,-2 5 39 0,-2-2-30 0,-2-2 16 16,-3 1 3-16,-2 0-2 0,-4-1 2 0,-2-2 6 16,-4 2-3-16,-1 0 23 0,-3-2 9 15,-1-5-16-15,0 0 18 0,0 10-7 0,-14 11 3 16,1-13-22-16,1-1 3 0,-5 0-6 0,1-1 2 15,-6-1-4-15,1-1-9 0,2-4 0 16,-3 2-116-16,2 0-23 0,3-1-7 16,7-1-57-16,-1 0 16 0,-14-11-206 0,18 2-120 15,2 2 52-15,4-3 38 0,1 4 6 0,0 6 36 16,11-19 28-16,5 6 31 0,4-1-15 0</inkml:trace>
  <inkml:trace contextRef="#ctx0" brushRef="#br0" timeOffset="22784.961">14202 2242 774 0,'-2'2'348'0,"0"0"-9"16,-2 1-43-16,2 3 19 0,-2-2-19 0,0 10-29 16,-1-2 5-16,3-1-22 0,0-1-18 0,2 1-20 15,0-1-24-15,0-1-10 0,0 3-11 0,11 15-14 16,-4-13 1-16,3-2-11 0,0-2-16 15,0 0-7-15,2-4-19 0,4-2 4 0,-2-2-24 16,-1 0-7-16,-4-2 3 0,3 0-10 0,22-14-19 16,-14 5-28-16,-3 3 2 0,3-4-11 15,-3 2-11-15,-2-3-9 0,-1 3-1 0,-5-5-13 16,0-1 5-16,-1 1-12 0,-2 0 3 0,-2 0-2 16,-2 2-30-16,-2 11 26 0,0-7-4 15,0 0 1-15,-18-11 18 0,7 9-21 0,-1 5-4 0,-5-1 23 16,-4 2 2-16,1 3-17 0,7 0 17 15,-3 0 1-15,-27 9-69 0,20-3-18 0,1 0 20 16,2 1-32-16,0-1-24 0,5 0-31 0,2 0-30 16,4-3 19-16,1-1-126 0,5 0-125 15,1-1 31-15,1 0 31 0,1-1-21 0,0 0 7 16,10 4 37-16,13-5 19 0,-12 1 10 16</inkml:trace>
  <inkml:trace contextRef="#ctx0" brushRef="#br0" timeOffset="23526.9282">14521 2217 748 0,'2'-2'287'0,"3"2"-31"0,-4-2 3 0,2 3-23 16,0 1 18-16,1 0-27 0,-1 2-17 16,5 6-24-16,0 2 31 0,-2-2-5 0,0 3-4 15,-1 3-28-15,3-1 0 0,2-1-28 0,-3-2 7 16,2 2-23-16,2-1-15 0,-2-4 4 15,0 3-28-15,-2-4-4 0,2-6-13 0,-2 3 6 16,1-3-17-16,-1 0-3 0,-7-2-17 0,7 0-8 16,4 0-17-16,18-11-4 0,-16 4-4 0,1-2-22 15,-3 1-6-15,1 1-2 0,-3-4-19 16,-3-2-2-16,-1 4 3 0,-1-1 3 16,-1 1 3-16,0 0-52 0,-1 1 33 0,-2 1 6 15,2 2 13-15,-2-1 0 0,0 6 13 0,0 0-17 16,0-6 11-16,0 6-13 0,0 0 3 15,0 0 51-15,0 0 35 0,-12-12-8 0,10 16 3 16,-1 0 4-16,1 0 6 0,0 1-2 0,-4 10 14 16,1-1-14-16,5 1 10 0,0-8-5 0,0 1 9 15,15 18-8-15,-1-12-3 0,0-4 11 16,4 5-5-16,1-5-12 0,2-3-10 0,0-3-7 16,0-1-4-16,0-3 1 0,-9 0-7 0,3 0-14 15,21-13-5-15,-18 5-22 0,2-4-11 0,-2 1-20 16,-2 0-14-16,-5-2 9 0,0-1-9 15,-1-1-6-15,-2 1 9 0,-3-1-11 0,-1 3 5 16,-2 3 8-16,-2 9-7 0,0-7 6 16,0-1 5-16,0 8-1 0,0-8 16 0,-13-4 5 15,11 10 4-15,-2-1 1 0,2 0 2 0,-1 1-18 16,0-1 2-16,1 2 29 0,0 1-19 16,2 0 2-16,-2 0 3 0,2 2 19 0,0 0 31 15,0 1-16-15,0 0 14 0,2 2-1 0,2 1 11 16,6 7 6-16,-3 3 1 0,3-3 1 0,2 1-1 15,-3 1 5-15,2-3 3 0,-4 1-5 16,2-2-6-16,-3-6-4 0,-1 3 11 0,-1-2-11 16,0-3 6-16,0-1 23 0,0 1 1 0,-4 0 20 15,2-2 0-15,-2 0-20 0,0-1 1 16,0 0 3-16,0-1-26 0,0-3 17 0,-2-1-31 16,2 2 26-16,-2-1-7 0,2 0-15 0,-2-2-4 15,2 2-4-15,2-2-16 0,-2 0-16 16,0-2-3-16,11-13-11 0,-3 8-16 0,0 1-21 15,1-1-38-15,-1 1-35 0,6 0 13 0,-1 3-70 16,4-2-41-16,-7 1-22 0,4-1-47 0,4 4 28 16,-5 0-207-16,3 2 39 0,-3 1-71 15,-3 3 28-15,-1-1 46 0,-1 1 28 0,-1 0 61 16,3 0 1-16,9 1 41 0,-5 0-30 0</inkml:trace>
  <inkml:trace contextRef="#ctx0" brushRef="#br0" timeOffset="24050.8344">15503 2156 468 0,'-2'-1'489'0,"2"1"-92"16,0 0-8-16,-2 0-43 0,2-3-8 16,-3 3-36-16,3 0-11 0,-2 0-26 0,-1 0-29 15,-1 1-6-15,0 1-31 0,-3 0-17 0,-4 8-8 16,0 1-28-16,0 0-3 0,1 3-12 0,3 3-4 15,-3 4 10-15,3-3-15 0,2-1-2 16,3 4-4-16,2-1-5 0,0-10-32 0,0 4 22 16,14 18-25-16,-4-16-7 0,2-3 15 0,2-1-2 15,6-5-24-15,-1 3-7 0,6-2-8 16,2-4 3-16,1-2 13 0,5-2-31 0,-20 0-13 16,12 0 13-16,29-15-37 0,-25 6 6 15,-6-1-17-15,0-1-3 0,-3-2-11 0,2-2-4 16,-3-3-10-16,0 2 12 0,-3-1 1 0,0-2 0 15,-2 5 5-15,-3-4-10 0,-3 1 9 16,-3 0-5-16,2 2 13 0,-7 2 7 0,0 3-9 16,0 10 3-16,0-5 3 0,0 5-4 0,-14-12 10 15,8 9-1-15,3 2 3 0,-3 1-3 16,-1 2-6-16,-4 7 4 0,-3-1 20 0,3 3-13 16,2-1 13-16,0 10 7 0,3-6 4 0,0 1 11 15,4-1-1-15,2-6-5 0,0 4 21 16,14 17-2-16,-3-14-16 0,0-2 17 0,5 0-6 15,3-5 5-15,0-1-17 0,2-1-9 0,4-5-7 16,-1 1-21-16,2-1-33 0,-12-1-34 16,7 0-35-16,3 0 11 0,24-13-104 0,-21 11-37 15,-3-5-49-15,0 2 27 0,-5 0-275 16,-1-3 19-16,-2 2 38 0,-2-2 34 0,-2-2 29 16,-1 1 43-16,-3 1 20 0,5-1 31 0,-2-1 28 15,7-2 1-15</inkml:trace>
  <inkml:trace contextRef="#ctx0" brushRef="#br0" timeOffset="25339.7509">17108 2174 649 0,'9'-1'233'0,"1"1"-26"0,-3 0-10 0,1-1-11 16,-2 0-9-16,0 1 14 0,-1-2-20 16,-5 2 4-16,0 0-37 0,10 0 8 15,3-5 4-15,-9 4-4 0,0-1-23 0,0 0 20 16,-3 1-26-16,2-2-28 0,-1 1 33 0,2 0-15 16,-2-1-13-16,0 0 24 0,-2 0-8 0,1-1-2 15,-1 1 14-15,-1-1-10 0,0 1-4 0,1 3-1 16,0 0-13-16,-12-12 2 0,-1 6-13 15,4 2 6-15,-7 2-21 0,2 0-1 0,8 2-6 16,-10 0-1-16,-18 12-1 0,10-3-3 0,1 1-1 16,1 4-18-16,1-2 8 0,-1 4 2 15,6 0-12-15,0 1 0 0,1 5 0 0,1-3 8 16,7 1-13-16,1-1-5 0,4-1-2 0,2-7 12 16,0 3-7-16,13 14 1 0,3-13-5 15,-3-4-7-15,7-2-1 0,-2-4 12 0,3-4-13 16,1-1 7-16,-13 0-8 0,8 0-6 0,18-14-5 15,-18 5 9-15,2 0-22 0,1-3-8 0,-4-1-12 16,0 0-13-16,-3-3-9 0,1 0 0 16,-1 0-6-16,0 0 3 0,-5-2 1 0,-2 3 11 15,-2 0-12-15,0 1 13 0,-3 2-19 0,-1 2 29 16,0 2-4-16,0 8-6 0,0 0-1 16,0-8 5-16,0 8 35 0,0-7-15 0,0 7 13 15,0 0 15-15,-7-7 1 0,3 10-1 0,2-1 16 16,2 5 4-16,-1-4-1 0,0 4-4 15,1 0 10-15,2 10-2 0,-2-9-2 0,12 13 18 16,-2-9-10-16,3-1 2 0,2 1-1 0,2-3-5 16,4-2-4-16,-2 2 5 0,2-5 0 15,-1 0-5-15,1-4 1 0,-11 0 0 0,5 0-16 16,2 0-17-16,19-10-10 0,-21 3-4 0,-1 0-4 16,-3-1-12-16,3-1-14 0,-3-1 5 15,-3-3 12-15,-3-1-20 0,0 3-4 0,-2 1-1 16,-3 0 24-16,0 3-34 0,0 7 10 0,0 0 22 15,0-8 9-15,0 8-14 0,0-7 7 0,0 7 2 16,0 0 11-16,-12-12 5 0,11 15-9 16,-3-3 13-16,2 3 11 0,2 1 23 0,-2 0-7 15,1 2-7-15,1 1 21 0,0-1-3 0,3 10 14 16,-3-16 1-16,7 26-12 0,0-11 0 16,-2-6 7-16,-2 0-2 0,0-1-7 0,2-3 0 15,-3 0 2-15,2 0-7 0,-2-1-1 0,-2-2 12 16,6 1 6-16,-5 0 7 0,0-1-15 0,0-1-2 15,-1 0 0-15,0-1 6 0,-2-1-16 16,-1 0 8-16,1-2-12 0,-2-1-7 0,1 1 10 16,-1-2 1-16,0 3-16 0,1-4 7 15,0 2-6-15,-2-2-5 0,2 1 11 0,2 0-3 16,0-2-7-16,1 1-10 0,0 6 8 0,12-18 2 16,-2 8 1-16,3-2-12 0,1 2-3 15,7 0 6-15,6 3 2 0,-3 0 2 0,7 7 11 16,-2-3 5-16,-2 3-1 0,-13 0-5 15,4 0-1-15,2 0-13 0,20 15 18 0,-21-8-6 16,-2 2-7-16,-3 0 4 0,-3 1-10 0,-1 1 16 16,-7-1-11-16,-1-1-3 0,-2-1 7 15,0-8-12-15,0 0-23 0,0 7-22 0,0 0-23 16,-11 3-14-16,6-6 9 0,3-1-94 16,1-1-20-16,-1 1-25 0,2-3-57 0,0 0 24 15,0 0-181-15,14 2-83 0,-7-2 30 0,12-2 26 16,-7 2 33-16,6 0 27 0,26-11 40 15,-19 10 17-15,-1-5 35 0,2 1-23 16</inkml:trace>
  <inkml:trace contextRef="#ctx0" brushRef="#br0" timeOffset="25864.6537">18293 2218 226 0,'4'-3'423'0,"-2"1"-70"16,0-1-37-16,3 0 31 0,-4 0-71 15,0-2-16-15,-2 2-31 0,0-1 10 0,-1-1 21 16,-2 2-19-16,-9-3-20 0,2 2-11 15,2 2-15-15,-4 2-10 0,3 0-19 0,-6 0-12 16,-19 14-11-16,16-6-14 0,1 1-11 0,3 3-6 16,1 0-14-16,5 0-10 0,1 1-13 15,1-1 1-15,5-3-11 0,2 2-1 0,0-11-13 16,11 19 3-16,-1-8-15 0,4-5-1 16,2 1-1-16,3-3-9 0,1-4-24 0,0 0-30 15,-9 0-9-15,6 0-23 0,18-12-16 0,-12 7 9 16,-6-1-60-16,3-2-32 0,-3 0 0 0,0-2-3 15,-6-1-9-15,1-4-23 0,-2 1-13 16,-2 2-8-16,-3-3-12 0,3-2 20 0,-4 0-36 16,-2-2-39-16,0-4 3 0,-2 12-24 0,0-7 25 15,0-3 19-15,-12-27 60 0,9 24 128 16,0-1 5-16,-3 2 122 0,1-5 48 0,0 3-9 16,-2 0 25-16,2 6-4 0,-1 2 23 0,1 1-14 15,2 5 19-15,2 2-18 0,-2 3-14 16,0 2-10-16,-1 3 16 0,4 1-1 15,0 0-15-15,-6 10-10 0,1 6-11 16,2 3 95-16,1 6 1 0,2 0-4 0,0 4 20 16,0-13-11-16,0 6-10 0,0 3-10 0,16 29-11 0,-9-25 11 15,3 2-24-15,1-5-22 0,0 3-3 16,1-5-2-16,0-2-36 0,1-1 6 0,0 0-14 16,-2-3-32-16,-1-3-33 0,3-3-34 0,-1-4-41 15,-1-1 6-15,-2-5-135 0,1-2-40 16,-10 0-58-16,13 0 28 0,19-12-269 0,-7 7 29 15,-2-4 35-15,6-1 34 0,-1 1 30 16,3-1 28-16,5-2 41 0,3-1 18 0,2-4 0 16,0 3-6-16</inkml:trace>
  <inkml:trace contextRef="#ctx0" brushRef="#br0" timeOffset="26083.7301">19333 2099 712 0,'9'12'429'0,"-1"3"21"16,2 0-62-16,-1 2-10 0,-2 4-36 0,0-2-14 16,-1 1-43-16,-1-4-39 0,1 3-28 0,-2-1-9 15,0-8-26-15,0 6-26 0,1-2-10 0,-3-5-45 16,0-4-30-16,-1 1-37 0,1-3-33 16,1-1 0-16,0-2-177 0,-3 0-70 0,0 0 22 15,0 0-270-15,17-22 26 0,-11 8 12 0,0-1 65 16,0 0 27-16,-2-3 24 0,-1 1 26 15,4-2-6-15,-3 1 18 0</inkml:trace>
  <inkml:trace contextRef="#ctx0" brushRef="#br0" timeOffset="26220.0934">19370 2002 774 0,'-13'0'244'15,"0"0"-33"-15,3 0-22 0,2 0-22 0,8 0-22 16,-8 0-50-16,1 0-61 0,7 0-56 0,-7 0 0 15,-1 10-290-15,7-8 23 0,2 1-72 16,1-1 8-16</inkml:trace>
  <inkml:trace contextRef="#ctx0" brushRef="#br0" timeOffset="26595.5952">19481 2142 532 0,'11'14'361'16,"0"1"-13"-16,0-1-56 0,-4 0 22 0,3 0-54 15,0 0-31-15,-3 0 12 0,-2-4-5 0,-1 4-9 16,0-6-21-16,1 0-31 0,-4-1 6 15,1-4-28-15,0 1 15 0,-1 1-26 0,-1-3 9 16,1 1-9-16,0-1 11 0,0-2 1 16,-1 0-16-16,0 0-3 0,-2 0-26 0,1-1-3 15,-1-2-14-15,-1 1-4 0,1-2-10 0,-2-3-3 16,3 2-26-16,-4-9-7 0,0-2-4 16,5 0-16-16,0 4-2 0,0 12-3 0,0-12 1 0,13-12-14 15,-4 12 13-15,1 2-13 0,1 0 3 16,1 6-3-16,3-1 8 0,2 0-12 15,-3 3-2-15,-1 2 7 0,-5 0 1 0,5 0-2 16,19 12-2-16,-17-5 7 0,2 2-12 0,-1 1 10 16,-1 3-12-16,-3 2 13 0,-1-2-5 15,-1-1 1-15,-3 0-14 0,-3-2 3 0,-2-2-16 16,-1-1-12-16,-1-7-35 0,0 0-8 0,0 8 8 16,0-8-71-16,0 6-60 0,-12 1-32 0,7-6-68 15,0-3 30-15,2 1-255 0,1-1 39 16,0-1 37-16,0-1 18 0,3-1 17 0,2-1 58 15,5-10 23-15,1-1-20 0,2-1-4 16,1-2-5-16</inkml:trace>
  <inkml:trace contextRef="#ctx0" brushRef="#br0" timeOffset="26866.8142">19957 1969 529 0,'4'-5'446'0,"-2"0"-89"0,1 2-39 15,-3 3-52-15,2-1-34 0,-1 2 70 0,-1 0-8 16,1 4-23-16,-1 2-2 0,1 0 2 0,5 14-7 15,-5 3-10-15,3 1-9 0,0 2-5 16,2 2-17-16,0-1-13 0,0-1-24 0,0 0-25 0,0-1-13 16,2 1-4-16,-1-7-13 0,1 1 10 15,4-2-29-15,-5-2-26 0,0 0 2 0,1-6 0 16,0 0-9-16,-2-2-10 0,3-6-27 16,0 0-13-16,1-2-31 0,-1-1-43 0,-9 0-40 15,12 0-26-15,16-13-53 0,-12 8 16 0,-3-2-125 16,-6-1-52-16,5-1 28 0,-5 1-258 0,-4 2-1 15,0-2 40-15,-3 8 32 0,0 0 47 0,0-7 33 16,0 7 27-16,0-9 24 0,0 3 27 16,-21-12 39-16,8 9 7 0</inkml:trace>
  <inkml:trace contextRef="#ctx0" brushRef="#br0" timeOffset="27076.8783">19885 2176 551 0,'-5'0'461'0,"2"1"-24"0,1-1-23 0,1 0-43 16,0 1-22-16,2 0-30 0,2-1-40 0,1 1-32 16,1-1-14-16,3 0-28 0,13 1-32 15,-10-1-47-15,7 0-58 0,3 0-38 0,4 0-3 16,0 0-138-16,2 0-68 0,30-11 15 0,-24 7-330 16,-7 2 21-16,-2-2 39 0,-1 0 27 15,-2 3 46-15,-1-2 15 0,0 1 25 0,-1 2 10 16,1-1 5-16</inkml:trace>
  <inkml:trace contextRef="#ctx0" brushRef="#br0" timeOffset="27451.5977">20302 2210 496 0,'0'3'419'0,"2"2"-51"15,1 0-50-15,0-2 29 0,9 6-6 16,2-2-27-16,-1-1-56 0,0-2-13 0,-2-3-20 15,-1 1-26-15,1-1-8 0,0-1-28 0,-1 0-17 16,4 0-21-16,1 0-7 0,20-11-31 16,-19 5-14-16,0-1-24 0,-3 0 10 0,-3 2-28 15,2-3-1-15,-3 0-15 0,-3 0-29 0,0 3 36 16,-4-2-32-16,-1 2 1 0,0 0 2 0,-1 2 15 16,0 3 1-16,0 0-42 0,0 0 5 15,0 0 28-15,-17-7 9 0,10 9-12 0,-15 6 0 16,5 0 1-16,-1 3 34 0,-1 0-2 0,2 0 9 15,3 4 13-15,0-3 3 0,1 5-5 16,3-3 2-16,7-2-6 0,-1 5-1 0,3-5-16 16,1-12-4-16,0 12 8 0,0 0-16 0,20 10-40 15,-7-9-6-15,2-6-13 0,4 0 3 0,-1-5-101 16,4 1-26-16,-9-3-31 0,6 0-21 16,6 0-14-16,32-12 19 0,-27 8-237 0,-2-4-25 15,-1 0 49-15,-3-1 30 0,0 1-1 16,-3-4 27-16,0 0 41 0,0-1 30 0,-6 4 4 15</inkml:trace>
  <inkml:trace contextRef="#ctx0" brushRef="#br0" timeOffset="27924.3569">20889 2215 231 0,'-1'-5'332'0,"-2"3"-11"15,-1-1-12-15,-2 2-30 0,-2 0-22 0,1 1 11 16,-1 0-32-16,-1 0 38 0,-5 0-32 16,-15 14 15-16,13-5-28 0,0 2-3 0,3 1-26 15,0 0-19-15,5 1-8 0,1 1-16 0,1-1-15 16,2-2-9-16,2-4-22 0,0 1 2 0,2-8-13 15,0 7-5-15,0-1-24 0,12 5 2 0,-3-2 0 16,2-7-12-16,1-2-19 0,-12 0-29 16,13 0-1-16,17-11-29 0,-13 6 8 0,-1-3-21 15,0-1-14-15,-2-3-4 0,1 1 4 16,-3 0 4-16,0-3 6 0,1 4-33 0,-4-2 7 16,-1 3 6-16,-3 3 20 0,-2 1 3 0,1 0 11 15,-1 1 3-15,-1 2 1 0,0 2-12 16,-3 2 7-16,2-2 1 0,0 4 45 0,0 1 15 15,1 0-8-15,5 10 13 0,0 4 4 0,5 0 4 16,2 3 22-16,0-2-4 0,1 1 0 0,0 3-9 16,0-2 5-16,-1 3-7 0,-1-1-18 15,1 1 1-15,-4-2-5 0,2 2 6 0,-4-1-16 16,-5-3 14-16,0 1 1 0,-3-12-11 16,0 2 1-16,-12 17-3 0,0-15-3 0,0-1-6 15,-4-4-5-15,-3-2 3 0,-4 0-2 0,-2-4-4 16,0-1 2-16,13-2-5 0,-8 0-6 0,-2 0 11 15,-26-12-21-15,23 4-6 0,2 0-12 16,3-2-21-16,2 0-19 0,2-2 7 0,4 0-92 16,5-3-25-16,-1-1-39 0,7-2-45 15,1 9 23-15,0-6-220 0,12-19-49 0,-3 18 10 16,5-3 47-16,1 2 37 0,6 0 28 0,0 2 22 16,0 0 12-16,3 1 25 0,2 2 18 0</inkml:trace>
  <inkml:trace contextRef="#ctx0" brushRef="#br0" timeOffset="28402.1273">21032 2198 437 0,'-2'-2'395'0,"2"1"-68"0,1 0 17 15,1 2-38-15,1 0-19 0,1-1-35 16,0 2 15-16,11 8-19 0,-2 2-15 0,1-2-20 15,-2 4-7-15,-2 1-18 0,4-1-19 0,-2 2-1 16,0 1-9-16,-3 1-17 0,1-3-19 16,-3-1-7-16,-1 0-19 0,0-4 0 0,-4-2-16 15,1-4 1-15,-1 2 3 0,0-5-9 0,-1 0 7 16,-1 0-2-16,1 0-1 0,0-1-13 16,-2-2-10-16,0 1 3 0,1-1-5 0,-1 0-18 15,1-1-11-15,-1 0-7 0,2-3-21 0,-1 1-7 16,3-11-21-16,-3 8-20 0,10-9 5 0,-4 0-12 15,2 2 0-15,1-2 13 0,3 3-2 16,-3 2-1-16,2 0-6 0,-2 4 11 0,-2 3-10 16,0 1 16-16,-1 0-10 0,0 3 10 0,-2 1 9 15,0 0 19-15,-4 0 7 0,0 0 22 16,0 0-5-16,13 10 21 0,-8 4-3 0,2-4 19 16,-3 0 9-16,-1-1-6 0,4 8-6 0,-3-6 6 15,-2 0-16-15,-1-1 8 0,1-3-7 16,0-1-4-16,0 2-7 0,-1-2-18 0,0-2-35 15,0 2-25-15,0-2-23 0,1 0 7 0,-1-2-98 16,0-2-85-16,-1 0-32 0,0 0 27 16,0 0-263-16,0 0 41 0,11-11 36 0,-8 6 2 15,4-7 30-15,0-3 27 0,-4 5 6 16,2-8 25-16,-3 0-20 0,-2 10 0 0</inkml:trace>
  <inkml:trace contextRef="#ctx0" brushRef="#br0" timeOffset="28539.994">21347 2049 237 0,'-5'-1'377'0,"1"-1"-76"16,-1 1-57-16,-1 0-33 0,1 1-19 0,0 0-17 15,-1 0-62-15,3 0-46 0,-1-1-50 16,2 4-2-16,-2-4-262 0,0 2-103 0,4-1 4 16,0 0 28-16,0 0 19 0</inkml:trace>
  <inkml:trace contextRef="#ctx0" brushRef="#br0" timeOffset="28827.2599">21389 2005 274 0,'4'0'413'0,"-1"0"-60"0,1-2 1 16,1 2-12-16,-1 2-46 0,1 1 27 16,0 1 4-16,4 8-20 0,-2 4-11 0,-3 0-32 15,5 2-6-15,-1 5-5 0,-2-1-22 16,1 2-11-16,-2 2-3 0,5 1-32 0,-3-3-12 15,0 5-31-15,-1-4-12 0,1 1-2 0,0-3-16 16,-1 0-9-16,-1-3-14 0,0-6-11 16,2 3-6-16,1-3-11 0,-2-2-20 0,-2-2-30 15,2-5-48-15,-1-1-40 0,3-2-48 16,0-1 11-16,-1-1-142 0,12-14-66 0,-6 4 29 16,0 2-285-16,0-4 42 0,-4 0 33 15,-1-1 55-15,-2 0 12 0,-2 3 30 16,-3 1 25-16,-1 9 45 0,0-9-5 0,0 3 31 15</inkml:trace>
  <inkml:trace contextRef="#ctx0" brushRef="#br0" timeOffset="29500.0493">21569 2261 943 0,'1'-1'394'0,"1"0"-55"0,1-1 25 15,2 1-49-15,0-1-24 0,12-3-32 16,2 0-7-16,0 0-27 0,2 0-22 0,0 3-20 15,1 0-11-15,-1 0-21 0,-6 1-15 16,-15 1-13-16,11 0-23 0,-1 0 6 0,14 12-17 16,-17-4-9-16,0 4 5 0,0 0-4 0,-1 4 2 15,-3-1-2-15,1 0-10 0,-2 2-8 0,1-2 8 16,0-1-2-16,-1-4-14 0,1-1-2 16,-2-2-12-16,1 0 13 0,-1-1-6 15,2-2-6-15,-2-1 12 0,3 1-10 0,1-2-9 16,0-1-5-16,1-1-7 0,-6 0-8 0,6 0-11 15,5 0-8-15,13-15-18 0,-10 6 2 0,-3-1-6 16,2 0-13-16,-2-4 1 0,-1 2-11 16,0-3-3-16,-1 1-1 0,-1 2 15 0,1-3-8 15,-4 7 11-15,-1-1-4 0,0 1 22 0,0 2-14 16,-1 1 16-16,-1 0-10 0,-1 1-11 0,0 1 8 16,3 0 16-16,-4 1 0 0,1 1 8 15,-1 1-9-15,0 0 19 0,-3 0-11 16,2 1 10-16,-1 1 12 0,0 1 0 0,1 1 13 15,-1 2 4-15,1 1 14 0,2 12-5 0,-1-7 11 16,0 9-12-16,17 26 12 0,-6-17-5 0,3 3 7 16,-3 1-9-16,8 2 7 0,-2 3-4 15,3-1 1-15,-2-1-19 0,1 1 13 0,-1-4-20 16,-2 1 8-16,-1-2 1 0,-3-2-3 16,-3-4-12-16,-2-2-3 0,-2 2 6 0,-3-1 19 15,-2-16-13-15,0 5 10 0,-19 16 1 0,8-19-4 16,-2-2 2-16,-3-1-17 0,-3-5 5 15,-3-1 3-15,0-3-7 0,10 0 11 0,-22-10 3 16,9 4 0-16,1 0-11 0,2-4-7 16,-1-3 6-16,1 2 9 0,2-1-25 0,2 0 5 15,3-3-3-15,3 0 1 0,2 0 13 0,6-3-23 16,1 3-9-16,2-4-17 0,1 9-9 0,11-18-9 16,-3 6 4-16,4 3-14 0,0-3-29 15,3 2-32-15,1 2-15 0,6 4 14 0,-4-4-70 16,4 3-35-16,-2 2-48 0,0-1-27 15,2 7 27-15,-6-3-218 0,-4-2-50 0,2 6 43 16,-6 0 34-16,-1 1 40 0,-2 3 29 0,-2-2 25 16,0 1 21-16,2 1 20 0,-3 2 13 0,1-1 1 15</inkml:trace>
  <inkml:trace contextRef="#ctx0" brushRef="#br0" timeOffset="29778.2887">22551 2537 376 0,'2'2'401'0,"-1"-2"-63"0,-1 2-38 0,1-1-42 16,1 1-28-16,2 0-39 0,-3-2-6 0,0 1-57 16,1-1-36-16,-1 1-64 0,-1-1-54 0,2-1 3 15,-3 1-345-15,2 0-16 0,-2-1 28 0,1-1 21 16,1 0 2-16,-2-1 49 16</inkml:trace>
  <inkml:trace contextRef="#ctx0" brushRef="#br0" timeOffset="33426.0936">3722 3589 244 0,'-14'0'273'16,"14"13"-22"-16,0-13-9 0,-30 15-28 16,24-14-19-16,1-1-15 0,1 2 5 0,-2-1-6 15,2-1-13-15,-1 0 25 0,3 2-27 16,-3-1 3-16,2-1-13 0,0 0-18 0,-1 1-14 15,3-1-14-15,-2 1 32 0,1-1-3 0,0 1-19 16,1-1 11-16,-1 1-20 0,1-1-29 0,2 1 31 16,2 1 0-16,1-2-1 0,5 2 3 15,11-1-16-15,5-1-9 0,4 0 10 16,-14 0-15-16,8 0-10 0,5 0-3 0,3 0-11 16,4 0-2-16,-3 0-15 0,0 0 1 0,-1 0 2 15,-1 0-14-15,-1 0 8 0,-4 0-4 0,-2 0-18 16,-3 0 0-16,-5 0 3 0,-2 0-14 0,-4 0-2 15,0 0-11-15,-2 0-9 0,-7 0-16 16,7 0-22-16,-7 0 2 0,7 0-7 0,-7 0 4 16,7 0-40-16,-7 0-26 0,8-3-24 0,-8 3-33 15,0 0-16-15,-1-1-37 0,2-1 21 16,-5 0-210-16,2 1 36 0,0 0 27 0,-1-2-65 16,0 0 34-16,0 0 43 0,1 0 3 15,-2-2 17-15,1 2 8 0</inkml:trace>
  <inkml:trace contextRef="#ctx0" brushRef="#br0" timeOffset="33933.944">3973 3447 610 0,'-4'-1'371'0,"-1"0"-24"15,0-2-34-15,2 3-14 0,-1-1-35 0,1-1 4 16,1 1-5-16,0 0-50 0,-1-1-2 0,1 1-28 16,1 1-31-16,-1-1 1 0,2 0 10 0,0 2-5 15,2 0 14-15,0 0-11 0,3 1-4 16,1-1 8-16,11 6-10 0,1-1-24 0,2-1-12 16,1 2 1-16,-3 1-15 0,3 2 3 15,2 1-23-15,1-1 10 0,0 2-16 0,-2 1 1 16,5-3-12-16,-2 1 2 0,1 1-26 0,0 1-5 15,0-3-6-15,-1 2-2 0,1-1 0 0,-3 0 7 16,2 1-16-16,-2 0 15 0,-3-1-17 16,-1 0-6-16,-5 0-11 0,-3-1 27 0,-1-3-8 15,-4-2 5-15,-2 2-21 0,-1-1 18 16,-2 2-20-16,-1-8 15 0,0 0-10 0,-13 22 16 16,2-11-7-16,-3-1 3 0,-3-2 3 15,-2 4-23-15,-2-1 6 0,-1-3 17 0,-1 1-17 16,-1 0-7-16,-2 1 21 0,-1 1-5 0,-1-6-20 15,0 2-2-15,0-1-13 0,2 0-33 16,1-2-8-16,2 0-23 0,3-1-45 0,3-1-7 16,5 3 11-16,1-5-109 0,11 0-38 0,-7 0-49 15,7 0 31-15,-8 0-253 0,-2-13 2 16,9 9 76-16,1 0 30 0,1 0 6 0,1-1 35 16,0 0 50-16,10-8 22 0,-1 1 22 15,3-1 19-15,2 1 14 0</inkml:trace>
  <inkml:trace contextRef="#ctx0" brushRef="#br0" timeOffset="36161.9111">5044 3716 537 0,'0'0'288'0,"0"-16"-42"16,0 16-14-16,0 0-10 0,-18-28-21 0,10 16-10 16,4 7 7-16,0 0-1 0,1 0-11 15,2 2-26-15,-1-1 13 0,1 3-20 0,-3-2-16 16,2 3-3-16,1 1-14 0,-2 2 6 0,1 2-7 16,0 2 17-16,1 11 15 0,-3 3-13 15,1 0 1-15,2 3-3 0,1-2-16 0,0-11-4 16,0 5-4-16,11 21-16 0,-3-18-4 0,-1 0-10 15,0-3-11-15,3-1 1 0,0 0-14 16,-1-6 3-16,0 2-8 0,0-9 4 0,0-2-5 16,-9 0-10-16,8 0-18 0,17-10-17 0,-10 0-7 15,-3-3-13-15,2 0 0 0,0 1-19 0,0-6 4 16,-2-1-8-16,-2 0 1 0,-1 0-7 16,1 0 3-16,-3-1-5 0,-2 1-3 0,-1 1 1 15,0 6 40-15,-2 2-13 0,1 3 9 0,-2 0-4 16,0 3 4-16,0 2-4 0,-1 2 19 15,0 0-7-15,-2 1-1 0,1 1-1 0,-2 1 23 16,2 3-3-16,0-1 15 0,0 2 4 16,1 0-2-16,0 3-1 0,0 1 7 0,0 4 1 15,0 2 2-15,18 12-5 0,-11-14 4 0,5-1 1 16,1-4-3-16,4 0-4 0,-1-2 2 0,1-4-7 16,0 3 4-16,1-5-12 0,-9-2-5 15,6 0 6-15,17-10 4 0,-15 3-12 0,1 0 0 16,-1-2-5-16,-1-3-9 0,-3-1-8 0,0 0-14 15,-1 0-2-15,-2-2-17 0,-2 1 9 16,0 1-15-16,-5 2 18 0,0 2-18 0,-1 1 14 16,-2 3-15-16,0-1 27 0,0 6-25 0,0 0 7 15,0 0 23-15,-11-8-12 0,7 8 14 0,1 0-17 16,0 2 9-16,-1-2-12 0,2 0 19 16,-1 2-17-16,1-2 4 0,-1 2-4 0,3-1 7 15,0 2-13-15,1-2 22 0,2 2-5 16,-1-1 13-16,3 1-8 0,1 0-23 0,0-1 23 15,10 7 13-15,-2-2-10 0,1 2 1 0,-2-1 0 16,-4-3-7-16,4 4 17 0,1 0-4 16,-5-3-24-16,-2-1 37 0,1 1-5 0,-5 0-15 15,0-2 36-15,-2 3-6 0,0-4 7 0,-1-3 3 16,0 0-9-16,0 7-4 0,-11 14-12 16,3-13-10-16,1-3 17 0,1 2-17 0,-1-4 28 15,-1 2-17-15,2-3-2 0,1 2-14 0,1-1 16 16,-1-2 9-16,2 1-19 0,-1 3 5 0,0-5-11 15,1 2-10-15,1-1-16 0,1 1 4 16,1-2 3-16,2-2 9 0,3 4 1 0,0-4-7 16,1 2 3-16,12-3 2 0,-8 3-20 0,5 0 4 15,22-8 6-15,-14 4 18 0,1-1 2 16,0-2 30-16,0 2-2 0,0 0-27 0,3-2 2 16,-7 2 2-16,4-3 0 0,-5 1 10 15,-2-2 20-15,0 1-25 0,-1-1 1 0,-2 1 1 16,-2-1-23-16,-3-3 3 0,0 2 1 0,1-2 2 15,-6 2 1-15,-2 0 23 0,-1 2 3 16,-1 0-2-16,0 8 1 0,0 0-4 16,0-8-1-16,0 8 1 0,-11-13-1 0,6 12-1 15,-1 1 5-15,-8 5-1 0,-4 3 1 16,5 1 28-16,-1 3-5 0,2 2 29 0,1 1-3 16,2 2 6-16,2 2 15 0,3 2 1 0,1-3-17 15,1 3 6-15,2-13-4 0,0 3-3 16,0-1-2-16,16 14-3 0,-3-11-13 0,0-4-3 15,3-2-4-15,3-3-7 0,2-4-38 16,-11 0-12-16,9 0 2 0,4 0-95 0,28-12-61 16,-22 5-52-16,-2-1-27 0,2-1 24 0,0 1-294 15,0-1 11-15,2 0 48 0,3 0 42 0,0-1 39 16,1-1 35-16,-1 0 5 0,3 0 46 0,4 1 1 16,0-2-11-16</inkml:trace>
  <inkml:trace contextRef="#ctx0" brushRef="#br0" timeOffset="36463.7573">7102 3534 689 0,'2'-4'504'16,"0"2"-100"-16,-2 1-68 0,2 0-24 0,-1 1-6 15,0 1 3-15,1 1-10 0,-2 3-10 16,0 0-26-16,3 13 0 0,-1 0-32 0,1 3-8 15,1 7-16-15,-3-2 9 0,-1 1-30 0,0 2-2 16,0-1-31-16,0-14-11 0,0 6-17 16,0 4-21-16,9 19 2 0,-3-22-13 0,0-2-21 15,2-1 0-15,1-4-26 0,1-3-42 0,1-4-31 16,-2-1-37-16,0-5-59 0,-9-1 14 16,13 0-132-16,10-14-52 0,-8 5 27 0,-3-4-287 15,0 2 52-15,-2-3 38 0,-4-2-15 16,-1 2 38-16,-4 2 29 0,-1 0 30 0,0 12 39 15,0-8 34-15,-10-16 13 0,0 14-21 0</inkml:trace>
  <inkml:trace contextRef="#ctx0" brushRef="#br0" timeOffset="37242.3345">6933 3713 269 0,'-9'0'503'0,"1"3"-101"15,1-3-63-15,1 1 10 0,2-1-22 16,1 1-7-16,-1-1-29 0,2 1-20 0,0 0-26 15,0 1-10-15,4-1-28 0,0 0-17 16,2-1-11-16,2 1-29 0,3-1-16 0,15-1-5 16,-12 1-12-16,11 0-25 0,4 0-31 0,31-14-38 15,-25 8-27-15,3 1-1 0,-3-1-83 16,0-2-23-16,-1 0-17 0,1-1 5 0,-3 1-20 16,-3-2 0-16,-1-1-11 0,0 1 12 15,-4-1-1-15,-5-1 19 0,-1 2 4 0,-3-1 17 16,-2 1 15-16,-4 1 6 0,-1 0 17 0,-4 0 16 15,-2 2 27-15,0 7 24 0,0 0-8 0,0-7 27 16,0 7-1-16,-12-13 12 0,9 12 27 16,-1-2 0-16,0 3 13 0,0 0 19 0,1 0-5 15,-2 3-7-15,0-1-10 0,1 2-6 16,-5 8 66-16,2 3-14 0,1 1 24 0,0 2-4 16,1 4 5-16,3-2 2 0,0 1-10 0,2 4 9 15,0-13-3-15,0 5-14 0,0 4-9 0,11 21 6 16,-6-21-27-16,0 1 9 0,0-6-7 15,-1-1-18-15,-4-5-8 0,4-2-10 16,-3-3-12-16,1-1 20 0,-2-2-4 0,4-1-19 16,-1-1-17-16,2-1-14 0,-1-1 1 0,-4 2-19 15,15-10-7-15,-3 0-14 0,0-4-20 0,-1 5-1 16,1-2-8-16,-1 0 1 0,-1 1 0 16,2 1 1-16,-2 1 8 0,-3 2-4 0,-2 2 12 15,0 0 8-15,-1 4-13 0,0 0 11 0,-4 0-4 16,0 0 28-16,0 0-5 0,14 9 15 15,-9-4 5-15,-2 1 13 0,4 9-5 0,2-3 10 16,2 1 9-16,-2-4-10 0,3 0 4 0,0 0 4 16,1-3-6-16,3-1-3 0,0-2 10 15,2 1-13-15,-9-4 10 0,6 0-17 0,1 0 9 16,21-14-12-16,-18 7 14 0,1 0-4 0,-2-4-21 16,-1 3 8-16,0 0-4 0,-3-4-12 15,-2 1 4-15,0 0-1 0,-3 0-5 0,-2 0-5 16,-3 0-1-16,-1 3-7 0,-2 1 14 0,-1 2-2 15,0 5-9-15,0 0 13 0,0 0-10 0,-15-12-2 16,10 13 2-16,-2 1 6 0,-7 5 0 16,1 3 2-16,0-1 18 0,3 2 1 0,-1 4-3 15,3 0 6-15,0-1 4 0,3 1-3 16,0 0-5-16,4-3 4 0,1-12 3 0,0 10-23 16,0-3-15-16,17 10-13 0,-3-12-35 0,4 0-19 15,8-1 9-15,5-2-79 0,-15-2-54 16,8 0-47-16,37-9-50 0,-21 4 31 0,1-3-227 15,2-1 41-15,2 0 33 0,0-1-1 0,3-5 39 16,3 3 26-16,-1-2 25 0,4-1 40 16,3 0-12-16,-2 3-2 0</inkml:trace>
  <inkml:trace contextRef="#ctx0" brushRef="#br0" timeOffset="37758.2008">9083 3517 658 0,'-5'0'392'0,"-1"-3"-25"0,-1 5-34 16,-9 2-44-16,2 4 10 0,-4 1 6 16,0 7-13-16,3-1-15 0,-1 4-8 0,5 3-2 15,1 2-24-15,1 0-7 0,4 0-11 0,3-1-20 16,2-10-21-16,0 4-17 0,17 22-10 16,-5-20-17-16,4-4 5 0,1 0-16 15,3-3-38-15,2-3 5 0,-2-3-22 0,2-4-8 16,0 0-32-16,-13-2-27 0,22-11-5 0,-6 1-23 15,-4 0-27-15,-5-3 2 0,2 2-5 16,-5-2-8-16,2-1 8 0,-3 2-9 0,-2 2 7 16,0 3 7-16,-4 1 12 0,-2 1 2 0,0 1-7 15,-3 2 0-15,1 2 14 0,-2 0 12 16,0 0 20-16,0 0 13 0,0 0-7 0,1 14 12 16,1-8-1-16,-2-1 21 0,1 1-15 0,1 1 13 15,5 7-5-15,-1-6 7 0,5 6 9 16,2-4-4-16,4-3-12 0,2-1 13 0,2-3-11 15,-2-1 0-15,-8-2-4 0,5 0 3 16,4 0-12-16,20-13-1 0,-19 6-11 0,-2-3-12 16,2 4-18-16,-4-4 9 0,-2-1-6 0,-3 0 8 15,1 1-4-15,-3 0-9 0,0 1-3 0,-6 2 15 16,-3 1 2-16,-1 6-17 0,0 0 6 16,-14-11-1-16,-2 7-9 0,-3 1-1 0,-4 0-10 15,-1 2-17-15,-1 1 3 0,11 0-10 16,-4 0-15-16,-4 0 8 0,0 0-92 0,3 0-33 15,2 0-45-15,3 0-44 0,1 0 27 16,3 0-261-16,3 0 23 0,7 0 11 0,-8-2 34 0,14 2 46 16,12-4 33-16,4-4 28 0,4 3 11 15,0-1 29-15,1 0 30 0</inkml:trace>
  <inkml:trace contextRef="#ctx0" brushRef="#br0" timeOffset="38141.7212">9654 3637 261 0,'4'4'428'0,"0"-2"-20"16,-1 3-46-16,1-1-47 0,1 11 56 0,1-1-5 15,1 1-27-15,0 3-21 0,0 0-5 16,2 0-33-16,0 3-12 0,-2-5-25 0,3 0-19 16,-1-2-27-16,-3-1-18 0,-2-4-32 0,-1-2-9 15,1-3-13-15,-3-1-10 0,1 3-21 16,-1-5 8-16,0 1-20 0,-1-2 6 0,0 0-11 16,0 0-22-16,0 0-21 0,1-12-16 15,-1 7-19-15,0-2-16 0,0-1 1 16,0-2-19-16,0-4 4 0,0-4 6 0,0 1-18 15,13-19 11-15,-6 20 9 0,1 2 4 0,1 1 8 16,1 2-1-16,3 1-8 0,2 3 14 16,0 0 7-16,0 5 18 0,-1 2 5 15,-7 0 0-15,5 0 3 0,20 11 17 0,-14-1-5 16,-3 2 10-16,2 3-5 0,-5-1 5 0,0 0-9 16,-3 1 14-16,-1-2-10 0,-5-1-1 0,4 2 1 15,-5-4-10-15,-1-3-19 0,-1-7-22 16,0 0-39-16,0 8-18 0,0-8-38 15,0 0-47-15,0 0 15 0,-10 10-151 0,9-10-29 16,0-3 28-16,1 0-229 0,0 1-6 0,2-2 31 16,3-2 49-16,8-4 20 0,4-2 16 0,-2-4 32 15,3 2 41-15,-2 1 13 0,0-1-5 16,-3-2 38-16</inkml:trace>
  <inkml:trace contextRef="#ctx0" brushRef="#br0" timeOffset="38725.9203">10200 3618 481 0,'-1'-3'364'0,"1"1"-44"15,-1 1 13-15,0-1-40 0,0 4-40 16,-3-2 71-16,0 4-33 0,-1-2-3 0,-3 13-8 16,-3-2-10-16,0 4-5 0,1 1-13 0,3 0-21 15,4 1-6-15,-2 0 3 0,2 3-9 16,3-14-23-16,0 6-16 0,13 15-12 0,-2-17-21 16,0 0-10-16,3-3-16 0,1-1-12 15,4-2-7-15,1-3-12 0,1-3-14 0,-1 0-29 16,-9 0-37-16,5 0-4 0,4 0-26 0,21-14 0 15,-19 8-16-15,-1 0 9 0,-3-1-12 16,0 1 7-16,-3-1-9 0,-1 2 9 0,-5 1 14 16,-1-1-3-16,0 3 4 0,-3-2 1 0,-1 2-4 15,0 1 8-15,-1-3-4 0,0 1 6 0,0 2-2 16,0-2 16-16,-1-1 3 0,2 2-1 16,-1-4-5-16,-1 4 11 0,1-2-2 0,0-2-12 15,-1 2 14-15,0-1 2 0,0 0 1 0,-1 1 7 16,1 1-11-16,0-1-1 0,0-2 11 15,-2 2 4-15,2-1-19 0,-1-1 5 0,2 2 2 16,-2-2 3-16,-1 6-1 0,0 0 5 0,0-9-21 16,0 2 7-16,0 7-7 0,0-9 12 15,0 2-9-15,-12-4-15 0,10 6 13 0,0 3-4 16,-1-2-4-16,0 1 6 0,-1 2-14 0,0 0 11 16,-2 2-9-16,2 0 7 0,-2 2 5 15,-6 3-2-15,1 5 3 0,4 0 4 16,1-1-11-16,1-2 12 0,3 0 2 0,1 1 6 15,0-1-7-15,1-8 21 0,0 8-13 0,0 2 16 16,14 14-3-16,-7-12 1 0,4 1-4 0,1-4 1 16,4-2-13-16,-1 0 13 0,3-4-4 15,0-2-4-15,1 0-16 0,2-1-12 0,-11 0-25 16,5 0-15-16,4 0-26 0,20-14-41 0,-17 8-34 16,-1 2 14-16,-3-4-88 0,1-1-47 15,0 0-23-15,-4 0 28 0,-3-2-194 0,2-1-72 16,-1 2 64-16,-3-1 12 0,-3 0 57 15,2-2 11-15,-5 2 29 0,-4 4 41 0,0-1-4 16,0 8 23-16,0-9 4 0</inkml:trace>
  <inkml:trace contextRef="#ctx0" brushRef="#br0" timeOffset="38948.012">10878 3615 348 0,'-10'-16'328'0,"9"12"-12"16,1 1-38-16,-1-1 3 0,0 2-18 16,0 1-25-16,0 1-29 0,0 1 60 15,1 2-4-15,0 3-13 0,0 3-7 0,2 11 3 16,-2-7-10-16,0 5-19 0,9 26-8 15,-4-18-28-15,2 4 3 0,-1-2-18 16,0-2-31-16,0 4 0 0,-1-3-24 0,1-8-10 16,-4 0-18-16,0-6-11 0,0-2-49 15,0-4-45-15,-2-1-42 0,2 0 7 0,-2-6-121 16,0 0-30-16,0 0-47 0,0 0 24 16,-2 6-228-16,-1-9-43 0,-1 3 28 0,-1-3 57 15,1-1 25-15,-1 2 45 0,-4-7-4 16,-1-2 18-16,3 0 10 0,2 4 23 0</inkml:trace>
  <inkml:trace contextRef="#ctx0" brushRef="#br0" timeOffset="39256.834">10853 3645 712 0,'9'-10'397'0,"-2"2"-58"15,4-1-44-15,1 3 51 0,-1-4-32 16,0 4-10-16,0-2-30 0,-1 5-26 0,1 1-27 15,-2 1-14-15,-1 0 0 0,0 1-32 0,5 0-1 16,15 11-19-16,-12-3-7 0,0 1-24 16,-2-1-1-16,0 2-21 0,-3 1-14 0,3 1-1 15,-5-2-9-15,-2 0-7 0,-2-3-15 0,-1 0-1 16,0-1 2-16,-3 0-10 0,-1-1 0 0,0-5-12 16,0 8-5-16,-19 11-5 0,8-10-7 0,-3-1-30 15,-1-1-17-15,-2-2-17 0,1 1-37 16,0-1 10-16,0 0-97 0,-1-4-48 0,1 0-28 15,16-1-32-15,-13 0 30 0,-10-11-258 16,19 6 22-16,0 0 62 0,2 1 20 0,5-1 11 16,6-6 35-16,8 2 39 0,5-3-3 15,-1-1-13-15,2 0 12 0</inkml:trace>
  <inkml:trace contextRef="#ctx0" brushRef="#br0" timeOffset="39600.2954">11336 3448 236 0,'5'-3'510'16,"0"0"-75"-16,-2-1-68 0,0 3 22 0,0-1-2 0,-2 1-22 16,2-1-26-16,-2 2-39 0,1-1-27 15,-1 2-26-15,2 1-4 0,0 1-26 0,-1 2 9 16,1-1-8-16,5 13-29 0,-2 3-5 0,-2 2 2 16,4 1-11-16,-1 1-21 0,-2 1-15 0,1 0 22 15,1 1-16-15,0-2-6 0,2 3-15 16,-2-6-14-16,2 0-11 0,1-3 11 0,-1 2-1 15,-1-5-28-15,2-1 11 0,-1-2-5 0,1-2-17 16,2 0-6-16,1-1-3 0,1-1-1 16,0-2-21-16,-5-3-5 0,3 0 0 0,6 0-19 15,-6-1-31-15,-2 0 1 0,-1-2-43 16,1 1-34-16,-10-1-45 0,9 0-37 0,10-14-38 16,-10 10 20-16,-3-1-133 0,-1 0-38 0,-1-1 31 15,-2 0-269-15,4-9 12 0,-4 5 56 0,-1 2 40 16,-1 8 49-16,0-10 17 0,-13-12 57 15,11 15 0-15,-9-4 41 0,-2 2 20 16,0 3 5-16,-2-3-12 0</inkml:trace>
  <inkml:trace contextRef="#ctx0" brushRef="#br0" timeOffset="39841.0462">11297 3633 835 0,'-4'0'555'16,"-1"-1"-44"-16,2 0-50 0,-1 1-35 0,-1 0-20 15,4-1-38-15,-1 0-17 0,0 0-34 16,2 1-21-16,1-2-55 0,5 1 0 0,0 0-41 16,10-3-16-16,4 0-15 0,1 0-17 0,0 1-15 15,1 0-47-15,2-2-33 0,4 4-36 16,-6-3-64-16,0 0-49 0,0 1 10 0,-2 0-147 16,-5-1-53-16,3-1 27 0,-7 2-341 15,-3-2 53-15,-3 2 53 0,-1-3 39 0,-3 4 21 16,1-4 24-16,-1 2 63 0,-1 4 15 15,0 0 16-15,0-7 31 0,0 7-9 16</inkml:trace>
  <inkml:trace contextRef="#ctx0" brushRef="#br0" timeOffset="55141.6863">12273 3633 710 0,'0'-15'242'0,"0"15"-31"0,0 0-13 16,0 0-7-16,0 0-19 0,0-12-3 0,14 12-16 16,-2-19-6-16,-12 17-23 0,-2 0-6 15,2-1 14-15,-1-2-23 0,0 5 0 0,0-2-16 16,1-1 5-16,-2 2-10 0,-1 0-22 0,1 1-5 15,0 1-3-15,-1 1-18 0,-1 2 20 0,-8 5-14 16,3 2 4-16,0 0 1 0,0 1 22 16,4 2-7-16,-2 0 7 0,1 2-13 15,1-1-6-15,2 0 23 0,3-4-2 0,0 2 0 16,0-13 14-16,0 11-27 0,14 14-17 0,-6-13 11 16,1-1 7-16,5-2-20 0,0-2-5 15,2-2 11-15,3-1-10 0,2-4 5 0,-12 0-10 16,7 0 7-16,2 0-8 0,1 0-2 0,19-16 10 15,-17 7-28-15,-5 0 11 0,-2-1-15 16,0-3 16-16,-4 2-20 0,-1-3 28 0,-2-1-24 16,-2 1 8-16,-3 2-6 0,-1 1-15 0,-1 1 2 15,0 10 19-15,0-8-7 0,-12-13-6 16,3 11-4-16,3 2 15 0,-7 0-7 0,-2 3-4 16,-3 1 8-16,-1 0-10 0,-1 3 0 15,-1 1-1-15,11 0-12 0,-6 0-22 0,-1 0 11 16,-19 10 2-16,20-6-41 0,4-1-24 0,0 0 8 15,4-1-48-15,1 1-31 0,1-1-23 16,2 0-37-16,0-1 19 0,4 0-178 0,0 1-92 16,0-2 41-16,6 1 37 0,-2-1 9 0,3-1 22 15,14 2 19-15,-9-1 29 0,7 0-2 16</inkml:trace>
  <inkml:trace contextRef="#ctx0" brushRef="#br0" timeOffset="55560.3438">12864 3575 523 0,'3'-15'353'0,"-2"3"-49"0,0 1-29 0,-1 2-5 15,0 9-28-15,0-8-2 0,0 0-31 16,0 1-23-16,0 7-19 0,0-9-18 0,-11-2 6 0,6 9-26 15,1 1-10-15,-1 2-7 0,0 1-9 16,0 1 47-16,-5 5 3 0,-1 3-31 0,1 0 16 16,0 5-7-16,4-1-4 0,0 3-4 0,2 0-11 15,0 2-3-15,-1 1-2 0,5 1-10 16,0-11-3-16,0 6-18 0,0 3-7 0,0 1-1 16,11 26-16-16,-7-23 8 0,1-3-10 0,0 5-5 15,0-2-6-15,-1-5 1 0,1 0-8 16,-3 0-2-16,-2-11-5 0,0 6-5 0,0-2 1 15,0 5-4-15,0 0 3 0,-17 17-4 0,7-16 6 16,-2-2 1-16,-4-1-10 0,1-1-19 16,-4-1-22-16,-3-2-14 0,1-2-23 0,0-1 6 15,-1-3-116-15,-1-2-96 0,8-3 24 16,5 0-306-16,-4 0 23 0,-11-13 43 0,14 1 34 16,4-2 34-16,2-2 9 0,0 0 25 15,5 0 54-15,0 7 17 0,0-5-14 0,0 0-2 16</inkml:trace>
  <inkml:trace contextRef="#ctx0" brushRef="#br0" timeOffset="55778.931">12576 3860 229 0,'1'0'518'16,"-1"-1"-87"-16,2 0-66 0,-2 0 21 0,2 0-40 16,1-1-16-16,0 0-7 0,2 1-38 0,10-4-19 15,3 1-23-15,4-1-29 0,2-3-24 16,2 3-24-16,3-2-16 0,-3 4-21 0,1-2-11 15,1-2-35-15,0 1-54 0,0 1-48 16,-1 1 2-16,-3-2-116 0,0 1-56 0,-3 0-79 16,-2 1 22-16,-4 0-243 0,-2 0 36 15,-1 2 34-15,-12 2 30 0,11 0 25 0,6 0 13 16,19-12 28-16,-10 9 16 0,3-4 9 16</inkml:trace>
  <inkml:trace contextRef="#ctx0" brushRef="#br0" timeOffset="56657.7629">13939 3526 718 0,'0'0'320'0,"-13"-14"-49"0,13 14 15 0,0 0-40 16,-16-27-21-16,16 25 10 0,0-1-29 0,2-1-22 16,-2 2-22-16,0-1-17 0,0 3-15 15,0 4 71-15,2-1-5 0,1 14-3 0,3 4 11 16,1 2-18-16,-3 5-21 0,-3 3 2 16,3-1-7-16,0 2-20 0,-3-1-12 0,0-2-11 15,0-2-1-15,-1 0-19 0,0-1-2 0,0-14-16 16,0 5-2-16,0 0-22 0,0 0-27 15,0-5-27-15,0 0-18 0,0-4-45 16,0 0-7-16,0-2 6 0,0-6-77 0,0 7-67 16,0-7-57-16,0 0 24 0,-3 5-223 0,1-6 37 15,0-3 33-15,-1 0-38 0,1-2-1 0,-4-9 41 16,2-1 14-16,-3-1 45 0,-1 1 18 16,2 0 12-16</inkml:trace>
  <inkml:trace contextRef="#ctx0" brushRef="#br0" timeOffset="56976.6115">13853 3664 900 0,'-4'-12'303'0,"-3"5"1"0,4-1 11 16,-2 2-39-16,3 1 12 0,1 0-29 0,0 0-2 15,1 5-13-15,0 0-28 0,11-24-13 16,0 12-32-16,2 0-3 0,6 0-2 0,3 2-10 16,2 1-11-16,1-1-22 0,0 0-10 0,-1 7-11 15,3 2-10-15,-13 1-12 0,3 0 5 0,27 11-13 16,-21-6-7-16,-1 3-7 0,-3-2-6 15,-1 6-5-15,-4 0-8 0,-3-1 0 0,-1 3-6 16,-3-3 2-16,-3-1-9 0,-2-2-1 16,-2-8-12-16,0 9 11 0,-9 11 1 0,-3-8-3 15,-1 0-11-15,-3-2 10 0,-3-1-4 0,0-1-5 16,-3 0-12-16,0-3-21 0,-1-1-19 0,2-2-40 16,2 0-5-16,4-1 8 0,15-1-94 15,-11 0-48-15,2 0-34 0,1 0 24 0,-2-13-198 16,10 9-70-16,1 0 12 0,1 1 59 15,2-3 9-15,9-3 40 0,3 0 25 0,-1-3 23 16,4 1 0-16,0 2 27 0</inkml:trace>
  <inkml:trace contextRef="#ctx0" brushRef="#br0" timeOffset="57839.9081">14428 3548 265 0,'1'0'393'0,"-1"1"-46"0,-2 1-5 0,0 1-33 15,1 1-2-15,-1 1-38 0,-4 7 22 0,-1 1-20 16,0 2-12-16,4-2-34 0,1 2-7 16,0-2-8-16,2-2-33 0,0-11-8 0,0 9-13 15,0 1-9-15,0 0-10 0,12 14-24 0,-7-18 1 16,1-2-10-16,7 3-20 0,-2-2 0 0,0-4-11 16,8 2-14-16,-13-3-1 0,7 0-1 0,17-9-23 15,-12 1-13-15,-3 1-2 0,0-3-15 16,-1-1-10-16,-1-1-4 0,-2-1-5 15,0-1 1-15,-2-1-2 0,-4 1 0 0,1-1 14 16,-4 5-2-16,2 2-2 0,-3 2-7 16,3 1 15-16,-4 3-12 0,1-2 2 15,1 4-5-15,-2 0 31 0,0 0-4 0,0 6 5 16,-2 1 1-16,2 1 14 0,-1 10-1 16,1-10-9-16,0 8 11 0,0 0-6 0,0 1-11 15,14 17 8-15,-6-18 8 0,4-1-20 0,-1-2-1 16,5-2 10-16,0-3-8 0,2-4 7 15,-1-1-12-15,-7-3 6 0,5 0-18 0,21-12-17 16,-17 3 4-16,3-4-24 0,-7-1-12 0,2-3-10 16,-4-5-12-16,3 1 3 0,-5 0 8 0,0-1-41 15,0-1-5-15,-2 0 21 0,0-3 0 16,-2-2-14-16,0 1-1 0,1 4 33 16,-6 2 2-16,1-1-10 0,-3 8 34 0,0 14 11 15,0-12-4-15,-13-8-13 0,9 13 1 0,1 3 22 16,-2 1 29-16,3 3 3 0,-2-3 9 15,1 6 9-15,1 0-3 0,0 1 22 0,0 1 2 16,-2 11 22-16,3 2 1 0,1 2 18 0,0-10-4 16,0 7 9-16,13 25 5 0,-6-17-5 15,2-1-1-15,0 2-8 0,-2-4-4 0,3 3-16 16,-2-7 3-16,-1 0-6 0,1-3-9 0,-3-5 2 16,4 1-10-16,-7-4-3 0,1-1 3 15,1-1 11-15,-4-1-2 0,2-1 1 0,-2 1 12 16,0-4-10-16,0 0 1 0,0 0-10 15,-2 0-25-15,2-3 18 0,-2 0-12 0,2 0-6 16,0-3 13-16,-2 2-18 0,2-1-7 16,2-1 11-16,-2 0-6 0,4 1-21 0,1-9 8 15,1 4 10-15,4 0-2 0,3 1-15 0,1 0 15 16,3 2-19-16,4 0 18 0,-1 4-3 0,2 1-9 16,1-2 13-16,-12 4-7 0,7 0-9 15,20 12-1-15,-19-7 2 0,1 3 2 0,-5 0-4 16,-1-1 9-16,-3 1-7 0,-4-1-2 15,-1-1-2-15,-4-1-1 0,-2-5 1 0,0 0 14 16,0 7 5-16,0 0-13 0,-11 3 3 0,1-3 12 16,-7 0-11-16,0 0 9 0,-3-2-11 15,-1 0 0-15,1-3-25 0,-4 0-22 0,14-2-20 16,-7 0-35-16,2 0 10 0,0 0-77 16,-1 0-48-16,-13-10-53 0,18 4-47 0,0-3 29 15,3 1-235-15,6 3 39 0,2-2 38 16,0 7 15-16,19-25 19 0,-1 11 30 0,1-1 23 15,2 1 52-15,4 2 16 0,-3-5 8 16</inkml:trace>
  <inkml:trace contextRef="#ctx0" brushRef="#br0" timeOffset="58285.0925">15431 3337 827 0,'2'-4'355'0,"0"1"-48"0,-4 1-13 16,4 0-35-16,-2 1-33 0,3 2 81 0,-2 1-14 15,1 1-15-15,-2 4 3 0,6 8-11 0,-1 3-17 16,1 4-16-16,0 1 3 0,2 3-26 16,1 0-17-16,-1 6-2 0,2-3-41 15,-1 0-20-15,0-2-2 0,2-2-5 0,-2 0-28 16,2-2 9-16,1-2-2 0,-1 1-29 0,0 0-2 16,2-8-2-16,-2-2-18 0,3-2-13 15,0-4-12-15,-2-3-3 0,0-3-5 0,-3 0-20 16,5 0-15-16,12-14-5 0,-10 5-12 0,-3-2 12 15,1-2-22-15,-3 0 20 0,1-2-2 16,-3 3 0-16,0-2 2 0,-1 3-9 0,-2 1 19 16,-2 5-7-16,0-3 9 0,-2 3-2 0,1 2-8 15,-1-1 8-15,0 3-1 0,0 1-4 16,-2 0 21-16,0 0-7 0,0 0 21 0,0 0-15 16,8 13 1-16,-6-8 5 0,4 9 17 15,-3-2-19-15,1-1 14 0,0-2 0 0,3 3 0 16,-2-2-9-16,0-3-3 0,1-1-20 15,-4 0-26-15,2-4-18 0,-1-1-34 0,1-1 9 16,1 0-121-16,-5 0-58 0,0 0-39 0,0 0 26 16,11-12-207-16,-4-1 43 0,-5 2 37 15,0 0-79-15,0 0 29 0,0-6 31 0,-2-2 28 16,2-1 34-16,-2 10 25 0,0-5 0 16,0 1 16-16</inkml:trace>
  <inkml:trace contextRef="#ctx0" brushRef="#br0" timeOffset="58403.072">15865 3442 529 0,'-7'-7'298'0,"2"4"-61"0,-3 1-38 16,3-1-7-16,-1 3-26 0,0 0-15 16,2 0-37-16,0 3-30 0,0-1-38 0,1 1-67 15,1 0 3-15,2 1-250 0,2 0-76 16,9 6 9-16,7 1 12 0,5-2-8 0</inkml:trace>
  <inkml:trace contextRef="#ctx0" brushRef="#br0" timeOffset="58717.4067">16236 3539 317 0,'6'-1'395'0,"-3"0"-31"0,1 1-50 16,-2-3 1-16,0 3-24 0,0-3-36 0,1 1 19 15,-2 0-17-15,-1 1-22 0,-1-2-24 16,-2 1-11-16,3 1-8 0,-4-1-2 0,0 2-9 16,-3 2-6-16,-9 4-11 0,3 2-4 15,-2 1-5-15,1 7-6 0,1 0-11 0,3 1-6 16,1 3 18-16,1-1-27 0,1 2-2 15,2-1-15-15,3 0 12 0,2-10-9 0,0 4-18 16,13 15 10-16,-6-14-10 0,4-1-36 0,3-4 12 16,1-1-9-16,4-2-2 0,3-2-17 15,2-2-14-15,-1-2-40 0,-9-1-10 0,3 0-31 16,6 0-38-16,21-12-24 0,-23 8 11 16,4 2-135-16,-4-4-37 0,-2 2-53 0,2-3 29 15,1 3-285-15,0 0 50 0,3 0 39 0,0-2 36 16,0 3 33-16,0 0 46 0,-1-1 19 15,3 0 20-15,2 1 45 0,-2 2 11 0</inkml:trace>
  <inkml:trace contextRef="#ctx0" brushRef="#br0" timeOffset="59130.004">17129 3353 1023 0,'0'2'389'0,"-1"2"-53"0,0 4 51 16,-1 13 0-16,2-9-12 0,0 9-41 15,0 4-18-15,0 5-23 0,0 1-25 16,0 1-26-16,0-1-23 0,0 0-23 0,9 27-10 16,-5-33-22-16,-3-2-8 0,3-3-38 0,-1-2-25 15,-1-7-36-15,0-1-22 0,2-3-48 0,-1-4-51 16,4-1 5-16,0 0-124 0,-3-3-71 15,-4 1-48-15,20-11 25 0,-4 2-244 16,-1-5 12-16,-1-1 43 0,5-2 32 0,-5-1 14 16,0-1 32-16,-3 1 25 0,3 2 23 15,-1-1 12-15,-1 1 17 0</inkml:trace>
  <inkml:trace contextRef="#ctx0" brushRef="#br0" timeOffset="60529.3205">17385 3546 434 0,'2'-4'357'0,"1"0"-59"0,0 0-23 15,-3 1-31-15,2 2-7 0,-2 2 24 0,-2-1-31 16,0 3 53-16,0 0-18 0,-2 1-13 0,-8 6-10 15,3 5-26-15,-4-1-3 0,-2-5-24 0,0 3-7 16,0-1-28-16,-1 1-17 0,0-3-4 16,1 1-10-16,-1-1-15 0,3 1-9 0,-2-2-12 15,5-4-2-15,0 1-14 0,1-2-9 16,4 0-6-16,-1 0-17 0,0 0-14 0,2-2 3 16,0 0-11-16,2 1-12 0,-1-1-13 0,0 1-5 15,2-1 4-15,-1 0-15 0,0 0 9 0,2 1 0 16,0-2-2-16,0 0 6 0,0 0 1 15,13 10-6-15,5-3 5 0,-3 0-1 0,6-1-7 16,-2 0 18-16,3 0-12 0,3-1 18 0,2 1-15 16,-1 0 2-16,0 0 9 0,-1-3 2 15,2 1-4-15,-2-3-3 0,1 3 6 0,2-3 1 16,-1-1-8-16,-14 0 8 0,4 0-18 16,5 0 15-16,19-13 0 0,-23 11 5 0,1-5-16 15,-2 2 10-15,-4-6 11 0,1 4-12 16,-1-4 6-16,1-1-3 0,-3-2 0 0,0-1 1 15,-2 1 6-15,-4 1-18 0,2-2 15 0,-2 5-10 16,-2-1 7-16,-3 2-8 0,0 2 20 0,2 1-10 16,-2 6 0-16,0 0 3 0,0-7 1 0,-13-3-5 15,8 8 13-15,-2 2 4 0,-1 0-3 16,-10 5 5-16,0 2-2 0,1 2 14 0,0-3-1 16,2 7 6-16,-1 0-10 0,5 2 10 0,-1 1 11 15,5 0-11-15,-1 0 5 0,5 0 21 16,2-3-15-16,1-6 3 0,12 15 6 0,-5-9-10 15,5-2-11-15,3 0 6 0,1-2-20 16,4-2-3-16,1-3 3 0,1-1 4 0,1-3-1 16,-12 0-18-16,4 0 2 0,5 0-9 0,20-12 0 15,-21 4-10-15,1-2-12 0,-2-2-13 16,-1-1 2-16,0-1-14 0,-3 1 10 0,-2-4-7 16,0 3 0-16,-3 0 4 0,-2 3 9 15,-5 1-7-15,3 4 11 0,-3 0-9 0,2 0 14 16,-3 2-9-16,-1 1 8 0,0 1-10 0,0 0 16 15,0 2 2-15,0 0 4 0,-5 0-1 0,3 3 12 16,-1 0 5-16,1 0 4 0,-3 12-1 0,1-6 5 16,0 2 10-16,2-1 2 0,2 0-11 15,0-1 8-15,0 1-1 0,11 17 4 0,-3-13 10 16,2-5-18-16,0 1 0 0,3-3 1 0,-1-1 16 16,2-2-21-16,2-1 16 0,-1-2-15 15,-15-1-5-15,15 0-5 0,1 0 11 0,17-18-12 16,-15 11 1-16,-2-3-4 0,-1-4-4 15,1 1-20-15,-1-1-9 0,-2-1 6 0,0-3-1 16,-1 2 7-16,-2 1 0 0,-1 2 2 16,-5 4 2-16,1 0-5 0,-1 4 3 0,-2-1 4 15,1 2 1-15,-2 1-10 0,0 2 5 0,-1 1 4 16,0 0 4-16,0 0-1 0,-1-3 3 16,-3 6 2-16,4-2 1 0,-1 2-3 0,0 1 3 15,1 0 6-15,0 2 10 0,0 0-18 0,2 11 17 16,-2-8 7-16,0 6-3 0,13 23 0 0,-5-17 11 15,1 2 4-15,2-1 1 0,-1 0-1 16,-1 4-9-16,3-2-3 0,-3 1 17 0,1 2-9 16,1-2 8-16,-3 5-18 0,-2-3 16 0,1-1-12 15,-2 2 22-15,-2-3-11 0,-1 1-2 16,-2-15-6-16,0 6 6 0,-13 18 3 16,3-17 2-16,-3-3 5 0,-3-3-9 0,-3-2 4 15,0-1-27-15,-2-4 15 0,-1-1-11 0,3-2 17 16,-3 0-9-16,11-2-6 0,-4 0 5 15,0 0-14-15,-15-16 10 0,16 7-4 0,3-3 0 16,4 1-18-16,0-4-3 0,3-5-8 0,4-1 3 16,0 10-8-16,0-5-7 0,14-22-7 15,-5 20 14-15,3 0-8 0,3 1 0 0,0 1-5 16,5 2 3-16,2 4-4 0,1-2 19 16,0 0-7-16,3 3 2 0,-1 1 2 0,5 0 8 15,-6 2-2-15,3-3-7 0,-1 1 19 0,-2-2-1 16,3 0-3-16,0 2 1 0,-3-1 2 0,-1-3 0 15,-3 0-2-15,2 1-2 0,-3-3-9 0,0-1 2 16,-3-2 1-16,-1 0-2 0,1-1-8 16,-5-4-15-16,4 3 3 0,-2 0 3 0,-1 4 10 15,-2-2 0-15,-4 2 10 0,-3 6 0 0,-2 1-12 16,-1 8 10-16,0 0 1 0,-11-9 2 16,5 9 0-16,-3 0-8 0,-3 7 5 0,-3-2 8 15,0 3-2-15,-2-2 3 0,4 3 3 0,4-3-1 16,1-1 5-16,4 2-1 0,3-3-2 15,-1 0-8-15,0-2 6 0,2 2 3 0,0-4 7 16,0 0-8-16,0 0-1 0,0 8 11 16,15 1 4-16,0-1-12 0,1 1 1 0,2-2-6 15,1 1 8-15,0-3-4 0,3 4 6 0,1-1 4 16,-2 1-11-16,-1 2 3 0,0 0-1 0,-5 0-5 16,-1-1 5-16,-5 0 0 0,-2-2 2 15,-3 0-5-15,-3-1 0 0,-1-7 9 0,0 7-7 16,0-7-10-16,-22 20 1 0,5-12-23 0,-2-2-15 15,-2 1-14-15,-2-2 7 0,1-4-120 16,8-1-57-16,-7 0-43 0,0 0 25 0,-26-14-299 16,25 6 62-16,4 0 30 0,-1-2 27 0,4 1 25 15,2-4 29-15,5-2 22 0,5-1 50 16,3 7 1-16,15-19 4 0</inkml:trace>
  <inkml:trace contextRef="#ctx0" brushRef="#br0" timeOffset="61759.5909">19957 3771 406 0,'9'-4'336'15,"-6"0"-23"-15,3 0-21 0,-4-1-27 0,1 0-16 16,-2 1-21-16,2-2 0 0,-1 1-16 16,0-2-34-16,0 1-1 0,-2 6-19 0,0-12 14 15,0-2-14-15,-11-17-19 0,3 17 11 16,0 2-40-16,-3 1-6 0,-3 5-14 0,-3 1-21 15,0 1 6-15,6 4-20 0,-5 0 14 16,-24 13-16-16,17-4 2 0,0 2-16 0,1 3 17 16,3 3-16-16,0-2-7 0,5 3 2 0,1 3 4 15,1 1-16-15,1 0-7 0,6-3 3 0,2 4 15 16,3-14 0-16,0 5-9 0,14 14 13 16,-7-14-20-16,7-3 4 0,1-3 1 0,2-2-3 15,1-3-7-15,-1 0 5 0,-8-3-8 0,4 0-20 16,20-13 2-16,-13 3 7 0,-3 1-16 15,2-4 2-15,-2-1-31 0,-2-2-1 0,0-1-9 16,-5-3-26-16,2 2 34 0,-1 0-20 16,-3 1 29-16,-1 3 20 0,-2 0-37 0,1 4 28 0,-5 2-14 15,2 3 34-15,-3 5-32 0,0 0 21 16,0 0 11-16,-2-9 23 0,0 10-2 0,0 2-1 16,-1 1-2-16,1 1 18 0,-1 1-2 15,3 1-2-15,0 0 10 0,0 0 15 0,0 5 1 16,17 14-7-16,-6-15-2 0,3 1 6 15,-1-2-11-15,4-5 4 0,-1-1-16 0,-2-3 2 16,1-1 10-16,-5 0-17 0,5 0 0 16,16-10-10-16,-13 0-18 0,-3 2-25 0,0-4 3 15,-1 0-38-15,-4-2-15 0,1-1-3 0,-2 1 13 16,-3 3 2-16,-3 2-1 0,1 1 17 16,0 3-2-16,-3 1-2 0,1-1 11 0,-2 5 21 15,0 0 16-15,0-1 11 0,0 2 14 0,0 2 13 16,-2 2 1-16,2 1 0 0,-3 0 28 15,3 2-6-15,0-1-4 0,0 0 12 0,0 5-11 16,0 2 1-16,13 17-12 0,-5-17 19 16,-1 0 7-16,3-2-5 0,-5-5 2 0,-2 1-4 15,0-2-14-15,-1-2 29 0,0 0-10 0,0-2 14 16,-1 0-5-16,1 0-4 0,-2-2-7 0,0 0-3 16,-2-4-16-16,1 2 2 0,-1-2-6 15,0 0 2-15,0-2-10 0,-5-6-2 0,1-1-1 16,0-2-5-16,2 5-7 0,1 1-7 15,1 0 0-15,2 2 0 0,0 7-7 0,0-8 2 16,0 8 5-16,19-22-2 0,-8 10-11 0,5 3 8 16,1-1-3-16,-1 2 3 0,4 4 3 15,1 1 1-15,1 1-4 0,-12 2 2 0,6 0-12 16,21 12 16-16,-18-5-6 0,-3 3 5 0,-1 2-2 16,-5 3 7-16,0 2 0 0,-5-2-6 15,-1 1 1-15,-4-1-4 0,0-6 7 0,0 1-20 16,0 0-26-16,-17 12-38 0,14-13-3 0,-1-2 8 15,0-2-132-15,-1 0-40 0,2-3 23 16,0-1-236-16,2-1-71 0,1 0 37 0,5-1 36 16,2 0 33-16,11-2 26 0,5-4 26 0,3-1 26 15,1 2 65-15,1 0-22 0</inkml:trace>
  <inkml:trace contextRef="#ctx0" brushRef="#br0" timeOffset="62062.9017">21028 3720 660 0,'0'-3'395'0,"-3"2"-57"0,0-2-24 16,-3 0-40-16,1 2 40 0,-1 1-13 15,-13-1-30-15,-1 1-26 0,8 0-6 0,-4 0-25 16,-23 12-28-16,18-4-16 0,-2 3-10 0,1 3-11 16,4 0-17-16,1 3-15 0,3-1-15 15,2 1-1-15,6 0-15 0,2 0-14 0,4-10 11 16,0 2-7-16,11 15-16 0,2-13-10 15,3-4-7-15,6 0 7 0,-1-3-30 0,2-3-6 16,-11-1-25-16,5 0-27 0,4 0-18 16,28-17 6-16,-24 8-64 0,-3-4-12 0,-1-1-24 15,-2 0-25-15,-3-3-6 0,2-3-32 0,-3 1 19 16,0-4-81-16,-4-2-35 0,0 0-40 16,-3-1-39-16,-3 0 30 0,-1-2 19 0,-2 1-1 15,-1 1 39-15,-1 11 80 0,0-4 73 0,-19-22 120 16</inkml:trace>
  <inkml:trace contextRef="#ctx0" brushRef="#br0" timeOffset="62292.5143">21114 3462 1144 0,'-11'-16'164'15,"-2"2"0"-15,3 3 20 0,4 3-8 16,-4-6-5-16,4 10 5 0,-1-4 9 0,4 3-33 16,-2 1 4-16,2 2-13 0,2 0 9 15,-1 0-7-15,2 2-16 0,0 0 43 0,0 0 3 16,-4 15-17-16,4-8 10 0,2 15 1 0,-2-11-6 16,10 33 13-16,-4-16-3 0,1 2 1 15,4 1-20-15,-4 2 2 0,3 0-21 0,-1 0-3 16,-1 1-34-16,0-4 9 0,2-4-30 0,-2-1-8 15,1 1-20-15,1-4-27 0,1-3-37 16,0-6-37-16,3-1-34 0,-1-3 7 0,5-4-162 16,0-1-66-16,5-4 28 0,-8 0-271 15,7 0 39-15,5 0 12 0,33-14 50 0,-22 7 27 16,0-3 47-16,5 0 8 0,1-2 49 0,-1 1-7 16,2-4-7-16</inkml:trace>
  <inkml:trace contextRef="#ctx0" brushRef="#br0" timeOffset="62531.6456">22025 3571 882 0,'2'-3'444'0,"-1"1"-44"0,0 2-21 15,0 1-21-15,-2 3-5 0,1 2 2 16,-1 12-9-16,1-7-24 0,0 7-9 0,0 6-19 16,0 4-17-16,0 2-28 0,0 0-46 0,0 1 0 15,11 29-29-15,-9-29-29 0,1-2-15 16,-1 1-16-16,2-6-18 0,-3-1-30 0,1 0-27 15,1-6-43-15,-1-5-28 0,-2-4-35 0,0-2-72 16,1-4 13-16,0-2-136 0,-2-2-72 16,1-3 29-16,-1 4-277 0,0-2 59 0,0-2 27 15,-2-1 32-15,-3-9 28 0,-1 1 44 16,1 1 25-16,0-2 24 0,-1 0 15 0,0 1 24 16,2-1 6-16</inkml:trace>
  <inkml:trace contextRef="#ctx0" brushRef="#br0" timeOffset="62809.3859">21966 3689 519 0,'0'-19'429'0,"2"4"-26"0,-1 4-56 0,-1 4-11 16,7-13 4-16,0 5-38 0,2 2-35 15,4 4-3-15,1-1-10 0,2 3-23 0,1 1-11 16,2 2-13-16,1 2-28 0,-10 2 1 16,6 0-18-16,20 16-15 0,-17-6-13 0,-2 5 4 0,0-1-10 15,-3 1-18-15,-2 2-5 0,-2 0-8 16,-5 1-11-16,0-1-4 0,-4 1-23 0,-1-13-1 15,0 7-13-15,-12 12 10 0,3-11-17 16,-1-1-20-16,-2-3-13 0,-4-3-26 0,0-1-24 16,-2 0-40-16,0-4-40 0,1 2 13 15,10-3-145-15,-7 0-44 0,0 0 27 0,0 0 25 16,-9-14-320-16,13 6 43 0,3-2 56 0,6 3 39 16,0-3 37-16,1 3 7 0,17-15 29 0,1 10 57 15,6 2 13-15,0-3 9 0</inkml:trace>
  <inkml:trace contextRef="#ctx0" brushRef="#br0" timeOffset="63254.0678">22287 3628 582 0,'2'-3'444'0,"1"2"-55"15,-1-2-50-15,1 0 40 0,-2 2-5 0,1 0-44 16,0-1-18-16,2 1-34 0,-3 1-21 0,2 0-37 16,2 0-6-16,1 3-11 0,11 4-18 15,-1 0-18-15,1 4-17 0,2 0-19 0,1 1 4 16,-3 3-22-16,-2-1-8 0,1 1-23 15,-4-2-5-15,0 0-3 0,-3 0-14 0,-1-1-9 16,-3-3-2-16,-1 0-2 0,-1-2 9 0,-1-3-12 16,-1 1 0-16,-1-5-4 0,0 0-8 15,0 0-4-15,0 0 10 0,0 0-21 16,0 0 10-16,-14 12-23 0,10-12 4 0,0-2-12 16,0 1 8-16,0-1-17 0,1-2-5 0,-1-1 3 15,1-1 0-15,3 1-12 0,0-1-3 0,0-4 3 16,0-4-7-16,18-16 6 0,-8 14 1 15,3-1 7-15,2 2 9 0,1 2-9 0,3 2-2 16,-1 4 7-16,2 0-1 0,-2 3 7 0,-2 3 3 16,-9 1-2-16,18 12 16 0,-13-3 22 0,0 8 3 15,-1-5-10-15,0 4 6 0,-1-1-2 16,-5 0 13-16,3 2-6 0,-3-3-11 16,0 0-8-16,0-3 3 0,-2-1-15 0,-1-4-19 15,1-3-5-15,-2 2-13 0,-1-3-36 0,1-1-40 16,-1-1 11-16,0 0-156 0,0 0-50 15,1-11 27-15,-1 5-282 0,1-2 49 0,-1-10 40 16,0 7-2-16,0-4 37 0,0-4 53 16,0-2 27-16,0-3 21 0,0-2 0 0,0 0 16 15,0-1 27-15</inkml:trace>
  <inkml:trace contextRef="#ctx0" brushRef="#br0" timeOffset="63384.4127">22734 3410 259 0,'-6'-7'376'0,"-2"2"-57"0,4 1-55 0,-2 1-23 16,1 0-20-16,0 0-31 0,0 2-26 15,-1 1 7-15,2 0-35 0,0 0-17 0,4 0-32 16,0 0-61-16,0 0-46 0,-9 12 2 16,9-8-343-16,2 1-15 0,8 3 21 15,3 4 26-15,1-2 28 0,2 1-2 0</inkml:trace>
  <inkml:trace contextRef="#ctx0" brushRef="#br0" timeOffset="63713.7891">22905 3593 684 0,'6'16'401'0,"-1"1"52"16,1 0-50-16,-2 3-17 0,1-2-37 16,3 0-14-16,0-3-24 0,2 1-35 0,2-1-21 15,1-1-23-15,1 1-10 0,-2-6-30 16,0 1-12-16,1-3-13 0,1-2-19 0,-1-2-16 16,1 3 6-16,-1-3-20 0,-2-3-4 0,-11 0-30 15,9 0-3-15,-1 0 3 0,0 0 9 16,-2 0-28-16,13-17-2 0,-12 10 4 0,-1-1 1 15,1-6-27-15,-5 5-2 0,0-7 2 16,-2 2 7-16,0-6-32 0,0 9-3 16,0-3-16-16,0-3-10 0,0-3-33 0,0 3-2 15,0 0-19-15,-10-14-24 0,10 20-16 0,0 3-9 16,0 8 9-16,0 0-95 0,0-8-36 0,0 8-45 16,0-7-7-16,0 7 28 0,0 0-275 15,11-13 24-15,-4 13 68 0,10 3 11 16,-6-3 36-16,21 10 35 0,-6-1 24 0,-2 2 21 15,1 2 28-15,1-1-19 0</inkml:trace>
  <inkml:trace contextRef="#ctx0" brushRef="#br0" timeOffset="64606.6649">23558 3730 430 0,'3'0'378'16,"1"0"-40"-16,-2-2-12 0,1 1-35 0,-1-1-37 15,-1-2 14-15,0 0 7 0,0 0 11 16,-1-1-33-16,-2 0-17 0,1 0-17 0,-6-8-29 15,1 4-10-15,-2-5-21 0,-3 5-6 16,3 4-27-16,-2 0 3 0,-2 4-28 0,3 1-5 16,-2 0-6-16,-5 0-13 0,-21 19-2 0,17-7-17 15,2 3 3-15,-1 1-12 0,4 0-3 16,1 2-3-16,4-3-3 0,5 0 3 0,2-3-7 16,3-12-9-16,0 8 10 0,0 0-8 0,12 5-1 15,1-5-9-15,4-3-1 0,-4-3-3 16,6-1 2-16,-11-1-6 0,7 0-17 0,19-11-16 15,-14 8-10-15,-2-6-11 0,1 0-4 16,-2-3-17-16,1-1 7 0,-1 1-16 0,-6 1 8 16,4 0 5-16,-1 2 8 0,-4-2 3 0,-3 5 15 15,0 1-5-15,-3 1 4 0,-1 3-11 16,-2-1 13-16,-1 2-7 0,-1 4 3 0,0-1 61 16,0 2-24-16,1 0 25 0,0 1 7 15,-1 0-4-15,1 2 21 0,0 1-6 0,0 1-3 16,13 15 11-16,-6-11-4 0,4-5 16 0,1 1-23 15,2-3 10-15,1-1-10 0,-2-3-4 16,-2 0-3-16,-11-3-11 0,13 0 2 0,3 0-6 16,14-12-7-16,-16 2-15 0,1-1-15 0,-2-2-4 15,1-3-17-15,-3 0-20 0,-1-3 5 0,2-3-24 16,-5-4-37-16,0 1-2 0,2-3-7 16,-4 2-5-16,-2-2-2 0,-3 14 25 0,0-6 4 15,0-5 8-15,0 1 17 0,0-2-6 16,0 4 25-16,0 1 5 0,-15-17 2 0,11 22 12 15,0 5 30-15,-2-2 2 0,2 4-2 0,0 5 17 16,1-2 5-16,-2 3-7 0,4 2 12 16,-1 2 1-16,-1 0 36 0,2 3-4 0,-1 1 32 15,2 2-13-15,-1 11 14 0,1-8 15 16,0 7 7-16,0 4 1 0,0 3-2 0,12 29 10 16,-4-24-7-16,-3 0-5 0,2-2 3 15,1 0-13-15,2-3 4 0,0 0-13 0,2-2-5 16,1 0 4-16,1-2-20 0,1-2 2 0,1 0-4 15,4-4-7-15,1 1-8 0,-2-5 13 16,2-1-17-16,-1-2 9 0,-1-5-18 0,0-1-4 16,-11-1-9-16,6 0 7 0,0 0-4 15,22-12-2-15,-19 3-12 0,-2-2-5 0,2-4-18 16,-4 1 12-16,4-3-9 0,-4 0-4 0,-1 1 8 16,-2 1 4-16,-4 2-5 15,0 5-11-15,-3 1 10 0,-3 0-2 0,0 7-11 16,0 0 9-16,0 0 5 0,-12-4 8 0,7 7 8 15,-10 6-3-15,2 1-4 0,0 1 3 0,1 5 5 16,1 0 11-16,2 4 1 0,2-4-6 16,1 1 5-16,2 1 0 0,4-10-3 0,0 5 6 15,0-1-5-15,13 13 3 0,-3-14-16 0,3-3 0 16,4 0 8-16,1-3-15 0,5-2-23 16,-12-3-14-16,6 0-31 0,23-11-46 0,-16 4 12 15,-3 1-106-15,-2-6-44 0,-2 1-49 16,-4-4 25-16,1 1-246 0,-2-1 3 0,-2 2 49 15,-2-1 36-15,-6 1 16 0,-2 13 40 0,0-11 24 16,0-1 24-16,-19-14 4 0,7 13 23 16</inkml:trace>
  <inkml:trace contextRef="#ctx0" brushRef="#br0" timeOffset="64812.2118">24009 3550 827 0,'-6'1'413'0,"1"0"-61"0,1 0 13 0,1 0-12 16,2 2-22-16,0-2-51 0,3 0-19 0,1 0-22 16,2-1-44-16,2 0-12 0,1 0-37 0,13-1-26 15,-10 1-42-15,10 0-8 0,28-13-154 16,-22 8-52-16,5-2-91 0,3 1 20 16,2-2-266-16,-1 1 35 0,1-1 36 0,2 1 14 15,2-3 28-15,3 3 26 0,1-1 15 16,-1 1 11-16</inkml:trace>
  <inkml:trace contextRef="#ctx0" brushRef="#br0" timeOffset="65070.4016">25102 3310 951 0,'0'5'390'0,"0"1"-54"0,-1 0 44 0,-3 16-27 15,4-10 3-15,0 9-19 0,0 6-22 16,0 2 1-16,0 1-34 0,0 2-22 0,10 34-30 15,-4-31 1-15,3-3-33 0,0-1-1 0,-1 0-40 16,0-4 4-16,1 0-37 0,-1-2-24 0,-1-3-25 16,1-4-24-16,-2-1-36 0,0-5-23 15,-2-4-52-15,-1-1 5 0,3-5-159 16,-3-2-63-16,-1 0-46 0,-2 0 28 0,0 0-260 16,0 0 43-16,10-10 39 0,-3-2 34 0,-4 1-7 15,2-4 26-15,-3 2 52 0,4-4 24 16,-4 1 30-16,2 0 20 0</inkml:trace>
  <inkml:trace contextRef="#ctx0" brushRef="#br0" timeOffset="66402.9441">25328 3601 605 0,'6'-6'421'0,"-4"0"-34"0,2 3-45 16,-1-1-45-16,-1 2 0 0,0 0-14 0,-2 2-24 16,1 2-6-16,-2-1-15 0,0 2-17 15,-1 1-23-15,-1 1-17 0,-4 8-15 0,-4-1-6 0,1 1-24 16,-3-2-13-16,2-1-19 0,-2 1-7 15,0-1-2-15,2-1-14 0,-2 1-16 0,1-2 0 16,2 1-6-16,-2-1-3 0,4-1-17 16,0-3 6-16,3 1-5 0,0-3-20 0,2 2 4 15,1-1-8-15,0 0-5 0,1-1-10 0,1 1 7 16,0 0-2-16,0-3 6 0,0 0-7 16,0 0-8-16,20 21 8 0,-7-11 1 0,1-3 1 15,2 4-9-15,3-2 9 0,2-3-11 0,0 2 2 16,2-2 13-16,1 0-2 0,-3-1-11 15,4-1 3-15,2 0 1 0,-4 0 3 0,1-2-2 16,1 1 0-16,-13-3 0 0,6 0-5 0,2 0 1 16,0 0 7-16,1 0-12 0,17-13 11 15,-22 8-11-15,0-2 10 0,-2-1-13 0,-1-1 14 16,-2-1-13-16,2-3 16 0,-3 1-10 0,-2-2-2 16,1 0 4-16,-2-2 5 0,-2 3-8 0,0-3 7 15,-2 0-4-15,-1 4 2 0,0 1-1 16,-2 11 7-16,0-10-4 0,0 2-1 0,0 1 7 15,-14-10-13-15,4 13-3 0,2 1 13 0,-2 3 0 16,1 3 9-16,1-3-6 0,-16 13 12 16,7 2 9-16,5 0-6 0,-2 2 16 0,0-1-12 15,2 2 14-15,3 0 2 0,-1 2-5 16,5-3 1-16,3 1 4 0,2-11-6 0,0 5 17 16,0 1-19-16,14 14-2 0,-4-17 9 0,1 1-15 15,0-4 2-15,3-1 2 0,2-2-2 16,-2-3-8-16,-7-1 7 0,5 0-12 0,5 0-18 15,18-11-10-15,-16 2-9 0,0 0 3 16,1-2-18-16,-2-4 5 0,1-2-13 0,-4 0 5 16,1 2 6-16,-1 4 1 0,-3-1 2 0,-3 0 5 15,-3 4-5-15,-1 1 8 0,0 2 3 16,-4 2 1-16,0 3-5 0,-1 0 10 0,-2 3 1 16,-1 0 3-16,1 1-7 0,-5 7 14 0,2 0-7 15,1-2 11-15,2-1-1 0,0 0 7 16,1-1 5-16,1 0 1 0,0-7-4 15,0 0 2-15,0 7 3 0,14 13 0 0,-1-11-13 16,1-5 10-16,-4-1 2 0,4-2-2 16,-3-1-11-16,-11 0-3 0,15 0 2 0,1 0 9 15,20-17-3-15,-16 9-14 0,-3-4 8 0,1-1-10 16,0-1-11-16,0-2 10 0,-2-1-12 16,-2 2 9-16,-2 1-2 0,0-1 5 0,-5 3-7 15,2 0 13-15,-4 2-7 0,-1 6 0 16,-2-2-5-16,1 2-3 0,-2 1 5 0,1 1-5 15,-1-1-6-15,-1 1 0 0,1 2 14 0,-1 0-8 16,-1 0 15-16,1 2-10 0,0 2 5 0,0-1 5 16,0 4-11-16,2 0 10 0,3 11-1 15,-1 4-2-15,3 2 2 0,-1 1-1 0,1 1 2 16,1 1-2-16,-2-1 3 0,0 0-1 16,0-1 8-16,-1 2-13 0,-2 3 13 0,1-1 1 15,-1-1-4-15,-3-17 1 0,0 7-2 16,0 1 4-16,-14 19 0 0,7-20 13 0,-2-4 2 15,-4-2 4-15,-1-3-15 0,-5-2 15 0,3-2-15 16,-3 1 14-16,0-5-9 0,4 0 4 16,15-1 15-16,-12 0 9 0,1 0-8 0,-13-12 5 15,11 6-6-15,6 0-2 0,1-3-12 16,2 1 1-16,3-2 2 0,1 10 6 16,0-14 1-16,13-17-7 0,-2 11-6 0,4-3-14 15,-2 4-10-15,4-2 2 0,4-1-16 0,4-1-16 16,2-1-10-16,1 0-16 0,1 1 8 15,3 1-16-15,-1-1 11 0,-1 2 11 0,-2-1 7 16,-4 3-4-16,-1 0 0 0,0 1-7 0,-5 3 22 16,-2-2-5-16,-1 0 3 0,-4 2-6 0,-2 1 24 15,-4-1-4-15,-4 6-6 0,-1 9 7 0,0-8-9 16,0 3 7-16,-15-4 5 0,10 6 6 16,-1 3 0-16,2 0-12 0,-1 0 23 0,-2 0-7 15,2 0-1-15,2 3-8 0,3-3 13 16,0 0-7-16,-11 7-2 0,8-3 10 0,-1-1-9 15,3 2 1-15,0 1 10 0,1-2 7 0,1 0-11 16,1 1 0-16,2 0 10 0,-4-5-4 0,18 17 10 16,-2-5-18-16,0 0 15 0,3 0-12 15,1 0-10-15,-1 1 7 0,2-1 17 0,-4 3-15 16,2-2 4-16,-2 2 10 0,-2-1-12 0,-4 1 1 16,-1-1 4-16,-5 1-1 0,-3-2 10 15,-2-13-6-15,0 8-6 0,-13 15 13 0,1-12 2 16,0 0-6-16,-5-2 4 0,0-1-6 0,-5-2-8 15,-1-1-25-15,1-1-24 0,0 0 4 16,0-2-97-16,-3-2-43 0,12 0-39 0,-6 0 23 16,-3 0-286-16,-24-12 38 0,22 7-43 0,3-2 34 15,-2-2 54-15,4 1 37 0,-1 1 25 16,6 2 22-16,0-3 14 0,4-4 17 0</inkml:trace>
  <inkml:trace contextRef="#ctx0" brushRef="#br0" timeOffset="87361.0042">5833 5310 229 0,'0'-14'407'0,"0"14"-57"0,0 0-16 0,0 0-55 16,0-13-37-16,14-4-20 0,-15 15-12 0,2 0-26 16,-2 2-36-16,1 2 48 0,-2 3-39 0,-1 0-16 15,-1 12 43-15,2 0-28 0,-1 6 7 16,1 0-19-16,1 1 6 0,1-13-21 0,0 9 5 16,0 0-18-16,15 22-3 0,-11-17-15 15,4-5 2-15,-2-4-18 0,2-1 6 0,3-2-18 16,2-4-2-16,0-2-17 0,0-1 8 0,-1-2-5 15,-5-4-12-15,6 0-2 0,19-12 1 16,-13 4-22-16,-2-2 1 0,1-4-27 0,-1-1 2 16,-2-1 3-16,0-3-15 0,-3 1-17 0,-1-2 19 15,-3 0-5-15,3-1-8 0,-4 3-17 0,0 0 33 16,-3 1-29-16,-1 3 27 0,0 5-5 16,-2 1 20-16,-1 3-20 0,1 1 4 15,-1 4-7-15,0 0-6 0,0 0 8 0,0 0 22 16,-7-7 3-16,5 9 17 0,1 0 0 15,0 2 0-15,0 2 14 0,0-1 19 0,0 2-3 0,2 14 12 16,-1-11 11-16,0 6 10 0,0 2-21 16,0 2 15-16,12 23-9 0,-7-22-16 0,1 0 14 15,-2-2-19-15,2-1-8 0,2-1-1 16,-1-2-4-16,0-2 8 0,1-1-15 0,-1-4-35 16,-1-2-49-16,0-3-18 0,2-3 6 15,-8 0-157-15,9 0-68 0,3 0 25 0,18-10-243 16,-14 2-11-16,0-2 24 0,-1 2 31 0,1-2 66 15,-1 2 23-15,1 1-2 0,0 1 27 16,-1-2 30-16,3 3 16 0,-1 1 6 0</inkml:trace>
  <inkml:trace contextRef="#ctx0" brushRef="#br0" timeOffset="87788.1311">6605 5378 439 0,'2'-10'419'0,"-1"2"-33"0,-1-1-58 16,0 4 22-16,0-2-23 0,-1 2-32 0,-1 0-50 16,2 5-27-16,0 0-20 0,-12-7-8 15,6 8-34-15,-1 0-10 0,-10 4-18 0,2 4-32 16,1-1 12-16,2 0-9 0,0 1-14 16,1 1-15-16,3 1-9 0,1 1 3 0,3-4-4 15,2-1-2-15,2-7-8 0,0 7-13 16,0-7 14-16,0 8-26 0,13 4 13 0,-8-9 1 15,8 9-15-15,2-7-15 0,0 2 4 0,3-2 11 16,2 0-5-16,-1 4-5 0,1-5-4 16,0 2-2-16,-2-1 2 0,0 0 9 0,-3 4-17 15,0-3 11-15,-1 0-4 0,-5-2-9 0,-4 2-3 16,0-1 16-16,-2 0 6 0,0 0-10 0,-3-1-3 16,1 1 4-16,-1-5 7 0,0 0 4 15,0 6-11-15,-12 4 6 0,0-3-1 0,-4 2 5 16,-1-4-14-16,-1-1 19 0,0-1-13 0,-3 0-4 15,2-1 0-15,8-2-16 0,-3 0-18 16,-3 0-15-16,-17-11 2 0,22 8-75 0,1-2-26 16,4 2-31-16,-1-2-52 0,3 0-33 0,1 0 21 15,2 2-191-15,1-1-37 0,2 0 45 16,-1 4 38-16,10-15 27 0,3 6 22 0,7 1 9 16,9 0 26-16,-2 1 13 0</inkml:trace>
  <inkml:trace contextRef="#ctx0" brushRef="#br0" timeOffset="88217.2732">6972 5486 716 0,'2'1'302'16,"-1"0"-8"-16,-1 1-14 0,2 0 17 16,-2 0-49-16,1 0-17 0,1-2-21 0,-1 3-24 15,0-3 1-15,-1 2-13 0,2 0-19 16,2-1 10-16,-1 0-12 0,1 0-19 0,1-1-11 15,0 0-10-15,11-3-16 0,-7 3 5 16,16-7-16-16,-7 1-17 0,0 2 7 0,0-4-25 0,-2 0 13 16,-3-2-27-16,1 3 15 0,-3-4-16 15,-2 0 5-15,1 1-5 0,-5 0 10 0,4 0-28 16,-7 2 13-16,-1 1-16 0,-1 7 15 0,0-7-17 16,0 7 6-16,0-7-17 0,-14-2 12 15,9 9-21-15,-12 1 31 0,8-1-16 0,-6 0 1 16,-18 14 7-16,14-3-2 0,3-1 7 0,0 5 6 15,3-1 5-15,1 1 8 0,1 3-9 16,2-2 13-16,6 0-6 0,1-3-4 0,2-6 0 16,0 2-9-16,14 14 2 0,0-11-3 0,4-2 5 15,3-3-5-15,4-2-30 0,3-2-17 16,-1-2-13-16,-13-1 2 0,9 0-91 0,31-12-20 16,-29 3-45-16,1 1-30 0,-2-4-50 0,-2 0 27 15,0-2-198-15,-1-1-42 0,-1 1 29 16,-3-2 48-16,2-1 42 0,-5 1 23 15,-4 2 24-15,2-1 23 0,-7 3-28 0,-3 3 34 16</inkml:trace>
  <inkml:trace contextRef="#ctx0" brushRef="#br0" timeOffset="88563.6986">7421 5322 574 0,'-3'-2'324'0,"-1"0"-31"0,1 1-43 0,1 1-14 16,0-2-14-16,0 2 23 0,0 1-31 0,2 3-12 15,1-2-22-15,0 3 13 0,1-1-13 16,4 9-5-16,2 0-9 0,3 1-4 0,0 2-11 15,4-2-7-15,-2 0 2 0,-3-1-16 16,4 2-3-16,-3-1-21 0,2-1 2 0,-7-4-3 16,1 2-8-16,-3-2-14 0,0 1 6 0,-3-3 3 15,-1-3-12-15,0-4 1 0,0 0-13 16,0 0-2-16,0 0 2 0,-12 12-19 0,5-11 1 16,1 0-4-16,-1 0 3 0,0-1-1 0,0-1-18 15,7 1 6-15,-7 0 5 0,-1 0-19 16,8 0 8-16,-9 0-3 0,-4-11-3 0,5 1-7 15,4-2-6-15,3 1-13 0,1 11-25 16,0-13-2-16,16-16-7 0,-4 12-21 0,4 1 2 0,1 3-10 16,4 3-23-16,2-2 9 0,0 1-40 15,0 1-57-15,1 2-9 0,-1 1-42 16,-4-1-26-16,-3 4 25 0,-1-1-247 0,2 0-7 16,-4 4 38-16,2 1 4 0,5-1 57 0,1 1 27 15,-8 0 22-15,8 0 23 0,5 0 12 0,2 0 40 16</inkml:trace>
  <inkml:trace contextRef="#ctx0" brushRef="#br0" timeOffset="89160.784">8275 5291 526 0,'2'0'334'0,"0"3"-2"0,0 1-29 0,7 8 9 15,-3 4-40-15,-3 1 55 0,2 3-22 16,0-1-7-16,2 3-16 0,1 0-14 0,2 1-25 15,-4-4-9-15,-1 1-30 0,0-2-20 0,-2 1 6 16,0-3-21-16,-3-16-19 0,0 11-4 16,0-2-26-16,0-1 14 0,0-8-10 0,0 7 10 15,0-7-23-15,0 0 1 0,0 7-25 0,0-7 3 16,-2 5-11-16,0-5 1 0,2-3-18 16,-2-3-10-16,-4-6 12 0,3-3-19 0,-1-1-18 15,3-3-9-15,-4 0-5 0,5 0-15 16,0 8-3-16,0-4-16 0,0-4 3 0,14-16 1 15,-8 17 7-15,2 3 5 0,2-1-16 0,-2 3 18 16,2 1-16-16,3 5 11 0,-3 2-3 16,0 3 8-16,1 1-16 0,-11 1 6 0,10 0-1 15,2 0 1-15,22 17 12 0,-16-7 3 16,1 3 5-16,-3 4 27 0,2 1-9 0,-2 1 9 16,-1 1 10-16,-2 0-14 0,0 2 4 0,-3-4 3 15,2 1-3-15,-5-1 1 0,-2-1-9 16,-1-1-8-16,-2-1 2 0,0-5 4 0,-2-1-12 15,0-9-25-15,0 7-17 0,0-7-32 0,0 8-44 16,0-3-37-16,-12 4 11 0,8-6-145 16,0-3-51-16,-1 1 30 0,0 0-278 0,1 0 19 15,0 0 47-15,1 0 56 0,-1-2 9 0,0 0 37 16,0 0 28-16,4 1-6 0,0 0 24 0,-10-8 17 16,7 4 22-16</inkml:trace>
  <inkml:trace contextRef="#ctx0" brushRef="#br0" timeOffset="89409.9771">8328 5511 869 0,'-4'0'382'0,"-1"2"49"0,1-2-29 16,1 0-28-16,0 1-17 0,0 1-27 0,1-1-35 15,1-1-11-15,2 0-40 0,3 0-11 0,1-1-32 16,12-2-27-16,3 1-20 0,3-2-9 15,2 1-23-15,0 0-4 0,7-2-43 16,0 1-58-16,0-1-57 0,-1 2 5 0,-3-2-169 16,-2 2 21-16,-4-1-379 0,-9 2 47 0,-4-1 18 15,-2 2 61-15,-4 0 34 0,-3 0 27 16,0 1 31-16,-1 0 11 0,-3 0 54 0,2 1-13 16,-1 1 12-16</inkml:trace>
  <inkml:trace contextRef="#ctx0" brushRef="#br0" timeOffset="95575.3798">6679 6079 464 0,'0'0'312'0,"0"0"-38"15,0 0-14-15,0-13-22 0,0 13-11 16,0 0-22-16,24-21-33 0,-23 19-19 0,-1 0-6 16,0 2-17-16,3-3-17 0,-2 3-13 15,-2 0 7-15,2 3 30 0,-1 1-21 0,0 1 7 16,-2 12-12-16,2 2-11 0,0-6-11 0,0 5-10 16,0 6 50-16,0 4-8 0,0 3-7 15,0 1 12-15,0-1-8 0,0 1-7 0,0 2-15 16,0 2-1-16,13 29-9 0,-7-34-16 0,-5 3-3 15,5-5-18-15,-1 0-2 0,0-4-5 0,0-1 4 16,-1-6-6-16,-2-5-13 0,0-2 18 16,1-2-20-16,-1-1 5 0,-1-4-2 0,0 2-19 15,-1-2-7-15,0 0-44 0,1-2 5 0,-1-1-66 16,0 1-40-16,-1-4-27 0,-1 2-21 16,0-3-30-16,-1-1 21 0,0-1-280 0,0 2 12 15,0-2 24-15,-5-7 31 0,2 3 9 0,-6-1 60 16,1 3 48-16,-8-1 26 0,5 3-15 0</inkml:trace>
  <inkml:trace contextRef="#ctx0" brushRef="#br0" timeOffset="95902.2502">6469 6534 1011 0,'-1'-2'333'15,"-1"-1"-35"-15,1 0-61 0,1 1-22 16,-1 0-40-16,0 0 10 0,2 4 19 0,0 0-29 16,2-1-22-16,2 3 40 0,6 11 2 0,2 1-12 15,3 2-10-15,0 1-8 0,1-2-10 16,0 0-9-16,2 2-18 0,-1-1-8 16,-1-1-12-16,2-2-11 0,-2 1-14 0,2 1-5 15,-1-3-4-15,0 1-1 0,-5-3-30 0,0-2 6 16,-2-2-22-16,-3-1-12 0,0-3-22 0,-4 1 6 15,-1-3-36-15,1-1 2 0,-1 0-82 16,-3-1-51-16,0 0-24 0,0 0-21 0,0 0 18 16,6 0-191-16,-6 0-81 0,13-13 28 0,-10 9 19 15,1 1 54-15,0 0 4 0,11-4 35 16,-6-1 19-16,5 2 8 0,3-3 8 0</inkml:trace>
  <inkml:trace contextRef="#ctx0" brushRef="#br0" timeOffset="96148.4046">7145 6515 234 0,'2'-1'474'0,"1"-1"-95"0,0 1-53 16,-3 2 8-16,1 2-45 0,-3 2 24 0,0 1-19 16,-5 10-29-16,-3 3-1 0,-2 0-32 0,-3 3-13 15,2-3-26-15,-1 1-23 0,-2 1-19 16,-2 1-13-16,4-1-13 0,-4-1-18 0,3 0-6 15,-1-3-43-15,0 4-49 0,2-4-29 0,2-2 3 16,2-1-113-16,1-1-49 0,3-3-65 16,0-4 23-16,2-1-273 0,3 2 12 0,0-3 72 15,1-4 18-15,0 0 32 0,0 0 41 0,0 0 28 16,13 8-25-16,-9-9 7 0</inkml:trace>
  <inkml:trace contextRef="#ctx0" brushRef="#br0" timeOffset="97949.6971">5336 7386 342 0,'0'0'417'16,"0"-12"-78"-16,0 12-29 0,0 0-55 0,0 0-42 15,0 0-9-15,0 0-38 0,0 0 25 16,0 0-23-16,0 0 2 0,0 0-18 0,-2 8 34 16,2 2-29-16,0 6 0 0,0 5-8 0,8 24-5 15,-5-20-12-15,1 0-7 0,1-1-20 0,1-2-7 16,0-3-10-16,1 0-2 0,0-2-11 15,-2-2 0-15,4-3-19 0,-1-2 2 0,0-3-8 16,-1-4 6-16,2-1-15 0,-9-2 7 0,7 0-3 16,4 0-8-16,15-20-11 0,-12 9 8 15,-3-3-10-15,0-1-5 0,1-3-9 0,-1 0-9 16,-2-2-9-16,0-2 13 0,-2 3-8 0,0-3-11 16,-2 1 14-16,1 2 0 0,-2 1-5 0,-2 6 0 15,0 2-14-15,0 3 22 0,-2-1-1 16,1 3-10-16,0 1 4 0,-1 4 0 0,0 0 0 15,0 0 19-15,-1 4 3 0,1 1-4 16,-1 2 3-16,1 12 5 0,0-9-5 0,0 6 19 16,0 3-9-16,0 0 20 0,0 3-3 0,0-1-1 15,8 21-5-15,-1-18 0 0,3-7-2 16,-1 0-8-16,2-4 3 0,1-2 0 0,0-1-16 16,5-3 8-16,-6-3 8 0,0-3-4 0,2 0-5 15,-5-1-2-15,18-13 5 0,-9 3-25 16,-1-2 0-16,-1-4 3 0,-4-2-2 0,1 1-15 15,-1-3 3-15,-1-1 0 0,-4 1-2 0,0 5 4 16,-2 1 0-16,0 2-12 0,-2 5 12 16,0 0-5-16,0 3-3 0,-2 4 17 0,0 0-16 15,0 0 10-15,0 0 2 0,0 0-3 0,-7-5-7 16,7 7 7-16,0 0-12 0,0 0 8 0,0 2 6 16,1 0 3-16,-1 1-8 0,2-1-1 15,1 1 7-15,4 9 9 0,1-1-12 0,2-1 11 16,0 0-4-16,1-1-11 0,1 0 8 15,-1 1 13-15,-1-2-7 0,1 0-9 0,-5-1-8 16,0-4 20-16,-1 2-12 0,0-2 9 0,-5 1-2 16,3-1 1-16,-3 1 14 0,0-6 4 15,0 0-5-15,0 0 1 0,0 8 0 0,-12 4-3 16,3-3-2-16,-2-1-1 0,-1 0 0 16,3-2-2-16,1-2-4 0,1 0 3 0,1-1-11 15,1 1 6-15,1-2-1 0,1 0-17 0,1-2-9 16,0 2 24-16,2-1-14 0,0-1 9 0,0 0 0 15,5 0-8-15,1-3 12 0,9-1 7 16,3 0-11-16,2-4 3 0,0 0-8 16,3 0 6-16,1-1 1 0,0-1-4 0,1 0-13 15,-1 1 23-15,1-3-19 0,-1 4 1 0,-3-2-14 16,-2 0 19-16,-1 0-14 0,-3 1-4 16,-1-2 6-16,-2 1-2 0,0 1 14 0,-4-2-5 15,-2 1-2-15,-2 3 6 0,-1-3-6 16,-2 3 9-16,0 0-17 0,-1 7-1 0,0 0 26 15,0-8-11-15,0 2 6 0,-11-3-24 16,2 0 20-16,-2 4 2 0,2 2 0 0,0 3-1 16,9 0 0-16,-10 0-14 0,-1 0 8 0,-10 14 28 15,10-5-17-15,2 1 2 0,2 4 1 0,-1 2 31 16,3 2-18-16,2-3 17 0,2-1-13 0,1-2 14 16,0-3-9-16,0 2-7 0,18 16 14 15,-8-15 0-15,4 0-8 0,3 1-1 0,0-9 10 16,4 1-19-16,2-2 7 0,2-3-5 0,-14 0 2 15,8 0 6-15,26-13-8 0,-21 5-6 16,-1-3-11-16,-4 1-9 0,0-2-14 0,-1 0 15 16,-3-1-16-16,-1-1 19 0,-3 0 1 0,-2 3-11 15,-4 0 5-15,0 3 6 0,-2-1-19 16,-3 2-1-16,0 7 13 0,0 0 4 0,0-8-7 16,0 1-6-16,-11-5-2 0,4 2 29 15,1 1-15-15,0 3 11 0,0 1 2 0,2-1-5 16,0 4-4-16,1-1 2 0,1 0 5 0,0 1-3 15,0 0-3-15,1 0 13 0,-1-1-7 16,0 3 8-16,2-3-32 0,-2 3 22 0,1-1 0 16,0-1-5-16,1 2-20 0,0 0 38 15,0 0-21-15,0 0-14 0,0 0 6 0,-4-2 33 16,3 0-14-16,2 3-2 0,-1-1-1 0,0 1 13 16,0-1-5-16,0 1-3 0,0 1-7 0,0-2 9 15,0 1-1-15,2 0 0 0,-2-1-7 16,1 1-19-16,-1 1 19 0,0-2 5 0,1 0-3 15,-1 1 5-15,0 1 8 0,0-2-15 0,1 0-12 16,-1 0 19-16,1 1 3 0,0-1-1 16,-1 1-1-16,2-1-18 0,-2 1-1 0,1-2-33 15,0 2 4-15,0 0-37 0,-1 1 30 0,0-3-39 16,0 2-26-16,0-1-6 0,1 0-45 16,-1 0 0-16,0 0-49 0,-1-2 18 0,1 1-255 15,0 0 13-15,0 0 53 0,0 1 41 16,-2-1 2-16,2 2 36 0,3-2 18 0,-1-1 11 15</inkml:trace>
  <inkml:trace contextRef="#ctx0" brushRef="#br0" timeOffset="99944.007">6412 7595 736 0,'0'0'290'0,"0"12"-17"0,0-12-29 0,0 0-10 15,0 0-6-15,0 0-41 0,0 0-17 16,0 0-17-16,0 0-23 0,0 0 11 0,-16-8-32 16,18 1 1-16,4-7-33 0,0-3-12 0,-1 1-1 15,4-2 2-15,-3-1-12 0,1 1 0 16,2 2-12-16,1 0-19 0,-5 4 3 0,-1 3 8 16,0 1-12-16,-2 0-3 0,0 2 4 15,-1 1 12-15,0 2-18 0,-1-1-7 0,1 1-2 16,-1 3 16-16,-1 2-15 0,0-1-4 0,1 2 30 15,-2 0-12-15,0 1-17 0,1 0-11 0,-2 0 20 16,1 1 11-16,0 1-16 0,0-1-1 0,2 0 6 16,0 2 9-16,0-2-18 0,0-5 11 15,0 0-24-15,0 12 1 0,16 12 16 0,-9-15-14 16,7-1 33-16,1-1-21 0,2 0 0 16,4-1-12-16,-3-1-7 0,3 2 18 0,0-3-1 15,-1 2 7-15,-2 1-7 0,-1-2 12 16,-6 1-14-16,1 3-5 0,-3-3 21 0,-4-1 2 15,-1 3 16-15,-1-3-1 0,-1 2-5 0,-2 0-2 16,0-7-5-16,0 0 27 0,0 8 7 0,-10 15-10 16,0-14-5-16,-3 4-5 0,0 0-1 0,-2-3-3 15,3-1-58-15,-3-1 3 0,2-2-44 16,-2-1-25-16,3-3-47 0,12-2-82 0,-10 0 20 16,0 0-273-16,3 0 20 0,-2-13 33 0,8 9 34 15,1 0 40-15,8-7 4 0,3-3 13 16,9 1 26-16,9 1-7 0</inkml:trace>
  <inkml:trace contextRef="#ctx0" brushRef="#br0" timeOffset="100192.1637">7294 7421 296 0,'12'-4'497'0,"-2"2"-87"0,-5 2-63 16,-2 2 15-16,-1 2-17 0,0 0-1 15,-1 3-5-15,0 13-12 0,-1 2-12 0,2 3-22 16,-2-9-16-16,0 8-47 0,0 4 5 15,0 4-30-15,0 0-14 0,0 1-15 0,0 1-37 16,0-3-16-16,0 4 2 0,0-3-19 16,0-1-32-16,0-5-40 0,0 0-25 0,0-6-51 15,0-5-29-15,0-2 7 0,0-6-142 0,0-7-53 16,-10 11-61-16,8-13 27 0,0-1-256 16,1 0 61-16,0-2 33 0,0-3 32 0,-3-9 34 15,1-1 27-15,-1-1 14 0,-2-2 13 0,5 0 10 16,-5 0 62-16</inkml:trace>
  <inkml:trace contextRef="#ctx0" brushRef="#br0" timeOffset="100453.8741">7269 7525 849 0,'0'-14'323'0,"2"1"-7"0,1-4-10 0,-3 11-39 16,11-14-33-16,-4 7-25 0,3 3 36 16,3 2-49-16,1 1 3 0,7 5-5 15,1 2 4-15,-3-1-14 0,-8 1-2 0,20 11-3 16,-10 0-19-16,-4 2 1 0,4 2-15 0,-7 2-10 15,1-1-7-15,-5 3-4 0,-2-2-16 0,-1 0-14 16,-5 0 3-16,-2 2-17 0,0-10-5 16,0 2 13-16,-13 15-24 0,4-13 2 0,-1-1-14 15,-3-5-26-15,0 0-40 0,0-4-46 0,1-2-46 16,2 1 10-16,10-2-167 0,-11 0-67 16,-13-20 28-16,20 10-246 0,-3-3 54 0,4 2 41 15,2-1 47-15,1 12-6 0,0-9 55 16,0-1 23-16,13-15 17 0,-5 12 46 0,-1 0-9 15</inkml:trace>
  <inkml:trace contextRef="#ctx0" brushRef="#br0" timeOffset="100871.4984">7598 7461 940 0,'4'3'363'0,"11"4"-51"0,-4 0 28 16,2 3-37-16,-2 0 12 0,0 3-25 0,0 1-7 15,0 0-24-15,-2-3-26 0,-1 4-19 0,0-1-22 16,-3 1-9-16,0-2-19 0,-2 3 4 15,1-5-22-15,-4-2-12 0,0-2 3 0,0-7-20 16,0 7-14-16,0-7-4 0,0 7-17 16,-12 7 14-16,8-11-29 0,0 2-8 0,-1-2 10 15,1-2-4-15,-2 2-27 0,1-2 3 0,1-1-2 16,0-1 7-16,0-1-27 0,4 2 5 16,-3-8-12-16,2 3-5 0,2-2-14 0,5-7 12 15,0-3-1-15,2 1-4 0,6-2 2 0,-1 4-4 16,0 1-4-16,6 1 5 0,-1 2-12 15,0 3 3-15,-2 2 3 0,3 1 0 0,-2 2 10 16,-10 2 8-16,6 0-1 0,16 11 8 0,-14-2 1 16,-1 2-14-16,-2 0 2 0,0 1 17 15,-3 0-6-15,-2 0-3 0,1 2-13 0,-3-5 16 16,-3 0-11-16,1-1-7 0,-2-3 11 0,0 2 3 16,-1-2-18-16,0-2-37 0,0-3-50 15,0 0-52-15,0 0 14 0,-15 4-132 16,10-4-90-16,-1-2 32 0,-5-6-226 0,-1-1 22 15,2-1 33-15,1-5 62 0,1 0 3 0,-1-3 55 16,3-1 1-16,1-4 62 0,-2 2 22 0,3 1 14 16,0-4-11-16</inkml:trace>
  <inkml:trace contextRef="#ctx0" brushRef="#br0" timeOffset="101018.8964">7854 7340 455 0,'-2'-8'427'0,"-1"1"-82"0,2 3-50 0,-3 0-19 15,2 2-16-15,0 0-33 0,0 2-28 16,0 0 9-16,0-2-23 0,0 4-21 0,-1 1-17 15,1 1-17-15,1 1-35 0,-1 1-63 16,2-1-42-16,0 1-65 0,0 0-51 0,1 0 12 16,-1 1-262-16,0-7-17 0,0 0-1 15,0 8 58-15,9 5-5 0,-6-9 52 0,1 2-18 16,-2 0 14-16</inkml:trace>
  <inkml:trace contextRef="#ctx0" brushRef="#br0" timeOffset="101337.7374">7972 7446 613 0,'5'3'430'0,"7"8"-70"0,0 2 30 16,-3 1 0-16,2-1-39 0,1 4-14 0,3-1-17 15,-5 0-17-15,2 0-21 0,-1 4-21 0,0-3-28 16,-2-3-23-16,0 1-30 0,-1-3-15 16,0-1-10-16,-1-4-3 0,-4-1-14 0,1-2-13 15,-2 0 7-15,0-1-15 0,1-1 28 16,-1-1-40-16,-2-1-9 0,0 0 3 0,0 0-11 15,0 0-19-15,19-21-5 0,-12 10-22 0,1-3-5 16,-3 0 14-16,2-4-31 0,1-2-8 0,-2 2-9 16,3-1-7-16,-4 0-7 0,2-1-19 15,0 3-21-15,2 2-7 0,-5 1-46 0,-1 5-31 16,3-6 13-16,-5 7-84 0,3 4-54 0,-2-1-30 16,0 0-46-16,0 5 29 0,-1-2-253 15,1 2 66-15,-1 0 59 0,-1 0 17 0,0 0 18 16,0 0 35-16,0 0 14 0,0 0 42 15,13 9-4-15,-8-7 40 0,12 2-5 0</inkml:trace>
  <inkml:trace contextRef="#ctx0" brushRef="#br0" timeOffset="113630.1333">8577 7504 404 0,'0'0'288'0,"0"0"-40"0,0-15-8 16,13 15-12-16,2-24-18 0,-13 17-20 15,-1 3-4-15,-1-1 0 0,2-2-46 0,-2 7-1 16,0 0 6-16,0-9-34 0,0 3 4 16,0 6-2-16,-18-21 9 0,7 13-19 0,0 3-9 15,0 4 7-15,0 0-47 0,11 1 24 16,-15 0-28-16,-15 13 7 0,10-2 2 0,2 3-11 16,3 4-10-16,-2 1 6 0,4 4-6 15,0-2-4-15,3 2 41 0,1 4-8 0,4 3-7 16,2 3-14-16,3-20 16 0,0 8-8 0,0 0-6 15,17 23-6-15,-10-26-1 0,4-2-7 16,2-6-4-16,-1-1 15 0,0-3-37 0,-1-6 15 16,-11 0-5-16,13 0-6 0,16-14 0 0,-16 8-2 15,1-9 0-15,1 1-1 0,-3-3-22 16,-1 0-19-16,-1 0 24 0,0 0-16 0,-2 0-13 16,-6 4 24-16,2-1 3 0,-1 2-5 15,-3 12-17-15,0-9 17 0,0 2 1 0,0 1 1 16,0 6-13-16,0-7 18 0,0 7 19 0,-14-14-22 15,13 13 12-15,-1 0-15 0,1-1 17 0,-1 2-1 16,0 0 0-16,0 1-1 0,1 2 1 16,-1-1-18-16,2 2 11 0,-1 2 2 0,2-1 24 15,2 12 18-15,-3-9-19 0,8 16 11 0,-4-6 9 16,4-3-31-16,1-1 27 0,0-3-3 16,1-1-3-16,1-1-19 0,1-2 0 0,0 0-28 15,-1-5-21-15,1-2-18 0,-12 0-12 0,10 0-24 16,15-11-23-16,-13 1-12 0,0-2-27 15,-3-2-50-15,5-2 21 0,-6-3-147 16,-1-1-91-16,1-3 41 0,1 3 1 0,-3-3 19 16,-2-1 41-16,-1 2 22 0,1 0 18 0,-1-2-10 15</inkml:trace>
  <inkml:trace contextRef="#ctx0" brushRef="#br0" timeOffset="113881.7993">8824 7245 455 0,'0'-15'366'0,"-1"2"-65"0,2 3-28 16,0 3-12-16,-1 7-42 0,0 0-12 0,0-8-33 15,0 8 10-15,0-7-16 0,4 3 24 0,-3 5-26 16,0 4-18-16,0 3 34 0,0 13 3 0,1 2-3 16,0 3-4-16,0 5 4 0,-1 0-19 15,2 0-1-15,-2 1-12 0,0 2-10 0,2 0-9 16,0 0-14-16,-1 1-18 0,0-4-7 16,-1 0 2-16,1 1-29 0,1-3 1 0,0-2-1 15,0-4-12-15,1-5-25 0,1-4-28 0,1-4-16 16,0-6-48-16,2-4-14 0,-8 0 7 15,15 0-113-15,16-18-81 0,-13 5 25 0,-3-2-223 16,-3 1-53-16,-1-2 48 0,0 3 50 16,-3-4 6-16,-3 2 53 0,-1 1-8 0,-1 2 52 15,0 3 13-15,-3 9 2 0</inkml:trace>
  <inkml:trace contextRef="#ctx0" brushRef="#br0" timeOffset="114080.3278">8889 7492 874 0,'-5'0'348'0,"-1"0"-40"0,3 0-7 16,-1 0-39-16,2 0 2 0,0 0 5 0,0 3-30 15,2-3-16-15,1 0-35 0,2 1-23 16,3-2-18-16,1 1-35 0,10-3-32 0,-6 3-10 16,22-7-93-16,-10 3-76 0,-1-2-70 0,0 1 16 15,-2-1-282-15,3 0 25 0,-5 0 38 0,-2-4 3 16,1 3 11-16,0 4 56 0,-2-3 0 0,-2 3 7 15</inkml:trace>
  <inkml:trace contextRef="#ctx0" brushRef="#br0" timeOffset="114470.3661">9198 7605 832 0,'0'3'354'0,"1"3"-72"0,0-3 0 0,0 1-5 16,1-2-63-16,0 0-28 0,2-2 25 0,-2 0-61 15,4 0-7-15,-2-2-33 0,9-7-13 16,-1 0 2-16,-3-1-32 0,-3-3-5 0,3-2-11 16,-1 1 6-16,-3-6-37 0,0 6 11 15,-1-1 0-15,-2 1-10 0,0 3 11 0,-2 3-8 16,1 1-3-16,-1 7-10 0,0 0 3 0,0 0-5 15,0 0 16-15,-12-11 10 0,6 13 0 0,-5 7-3 16,0 2 2-16,3 4 3 0,-2 5 0 16,4-2-2-16,1 3 22 0,2 3 39 0,1-2-15 15,1-2-5-15,1-10-16 0,0 5-6 0,15 19 5 16,-3-19-4-16,-1-1-41 0,2-8 12 16,7 3-3-16,1-5-102 0,1-4-28 0,-10 0-43 15,24-10-64-15,-11 1 19 0,1 1-282 0,3-4 12 16,-1-1 50-16,2 0 25 0,2-1 58 15,1-1 2-15,-2-2 4 0,0 5 36 0,1-5 24 16</inkml:trace>
  <inkml:trace contextRef="#ctx0" brushRef="#br0" timeOffset="114770.1632">10134 7093 958 0,'1'-5'396'0,"-1"1"-54"0,0 4-45 16,1 1 33-16,-1 4-24 0,0 2 15 0,1 11-18 15,-1-5-20-15,0 5-5 0,0 6-23 0,0 3-19 16,10 33-22-16,-6-26-7 0,1 0-22 16,0-2-13-16,-3 1-37 0,0-1 2 0,1-1-26 15,-1-1 4-15,-2-1-33 0,2-3-31 16,0-6-35-16,0-2-35 0,-2-9-15 0,0 1-44 15,0-2 8-15,0 0-111 0,0-8-36 16,0 0-52-16,6 9 24 0,-5-14-196 0,3 1-70 16,3-8 38-16,-3-5 37 0,0 6 33 0,3-6 49 15,-2-1 0-15,2 2 19 0,0-1 35 16,0 0 9-16,4 1 11 0</inkml:trace>
  <inkml:trace contextRef="#ctx0" brushRef="#br0" timeOffset="115892.6566">10318 7369 264 0,'8'-8'361'0,"-3"3"-27"16,2 1-30-16,-5 1-30 0,1-1-29 15,-1 1 0-15,2 3-43 0,-3-2 17 0,1 2-24 16,0 0-1-16,-2 2-22 0,1-2-18 16,0 3 5-16,-2-1-7 0,0 1-21 0,0 0 12 15,-2 1-16-15,0 0-15 0,-6 6-23 0,-2 1 14 16,0-1 5-16,0-4-32 0,0 4 9 0,0 2-29 16,-3-3 18-16,3 1-20 0,0 0 5 0,0-1-24 15,1 3 1-15,2-1 4 0,1-2 2 16,1-2-11-16,1 0-22 0,0-1 14 15,2-2 7-15,2 3-14 0,1-3 9 0,0-4-14 16,0 0 11-16,0 8 3 0,15 12-3 0,-3-8 7 16,2 1-1-16,4-3-3 0,0 1-8 15,2-2 8-15,1-2 3 0,0-2-12 0,2-2 3 16,2-1-6-16,0-2 6 0,-15 0-9 0,7 0 7 16,3 0-3-16,22-11-8 0,-22 5-12 15,-1 3 12-15,-4-3-17 0,0-2-5 0,1-1-12 16,-2 2 10-16,-3-3 3 0,-1-2-2 0,-1 0-4 15,-2-1 7-15,-1-1 0 0,-1-2-1 16,2 2 0-16,-5 2 7 0,0 0-9 16,1 4 17-16,-3-2 3 0,2 3-10 0,-2-2-5 15,0 4 18-15,0 5 2 0,0 0-6 0,0-9-3 16,0 3-10-16,0 6 15 0,-10-14 13 16,4 12-15-16,2 2 17 0,-2 0-5 0,-6 8 6 15,-2 1 12-15,2 5 11 0,2 1 11 0,-2 5 0 16,4 2 16-16,2 1-2 0,-1 0-1 15,3 3-12-15,2-4 9 0,2-11-17 0,0 6 9 16,0 3 10-16,19 14-13 0,-9-17-6 16,5-5 16-16,-1 0-14 0,3-4-10 0,0-4-9 15,-1-3-8-15,-7-1-10 0,6 0 2 0,17-17-11 16,-14 6-8-16,1-7-7 0,-2 1-11 16,0-3-9-16,0 1 5 0,-4-1-4 0,-2-2 1 15,2 3 0-15,-3-2-3 0,-2 4 9 0,0 0 5 16,-2 2-10-16,-3 5 7 0,0 3 4 15,-1-1 4-15,0 3-1 0,-1 1-4 0,-1 2 1 16,0 2 17-16,-1 1 1 0,1 1 6 16,-2 1 3-16,0 1-8 0,0 3 15 0,-1 8 1 15,2-4 2-15,0-3 2 0,1-8-6 0,0 14-8 16,0-1 13-16,16 16 0 0,-4-17-9 16,-1 0 17-16,2-3-10 0,-1-1-5 0,4-1 3 15,-3-6 4-15,4 0-18 0,-9-1 8 16,1 0-15-16,4 0 5 0,20-15-21 0,-18 6 13 15,-1-1-7-15,2-2-4 0,-4 1 8 0,-1-4-4 16,0-2 1-16,1 0-1 0,-2-4-8 16,0-1 10-16,-1 3 0 0,2-3 0 0,-2 1-3 15,0 0 7-15,0 3 2 0,-4 3-3 0,-1 2 14 16,0 3-8-16,0 4 6 0,-1-1-1 16,-2 1 1-16,2 2 3 0,-1 1-10 0,-1 0 13 15,0 3-13-15,-1 0 16 0,0 0-5 0,0 0-6 16,0 0 14-16,2 13 2 0,-2-6-18 15,1 0 16-15,0 11 3 0,-1-3 2 0,1 7 3 16,1 6 23-16,1 0-16 0,1 4 19 0,-2 0-3 16,1 0-6-16,-1 3-13 0,-2-18 13 15,0 10 21-15,0 5-19 0,0 1-16 0,0 3 21 16,0-4-11-16,0 0-1 0,-12 28 7 0,5-34-8 16,-2 1 12-16,0-4-19 0,-1-2 13 0,-2-2 11 15,-5-7-9-15,4-3-5 0,-2-1 11 16,-2 1-2-16,-1-9-7 0,8 0-3 15,-3 0-25-15,-17-10 0 0,18 3-2 0,-5-2 5 16,5-1-2-16,1-4 12 0,1 1 4 16,2 0-2-16,1 0-2 0,2-4-3 0,2 5-29 15,1 0 8-15,2 2 0 0,0 10 0 0,0-12-7 16,17-17-7-16,-8 14-5 0,5-2 9 16,5 1-26-16,0 2 12 0,2-1-31 0,2 2 0 15,3-1-19-15,-1-2-2 0,1 0-27 16,-1 2-44-16,-1-1-30 0,1 1 17 0,-1-1-140 15,-5 1-39-15,-1-1 30 0,3 1-287 0,0 1 52 16,-8 1 57-16,-1-3 22 0,-1 2 58 16,-3 3 26-16,-1 1 4 0,-2 3 46 0,7-3 35 15,-8 4-19-15,-1-2-11 0,4 2 87 0</inkml:trace>
  <inkml:trace contextRef="#ctx0" brushRef="#br0" timeOffset="117262.2937">12102 7046 340 0,'0'0'407'0,"0"-14"-62"0,13 14-58 0,-13 0-10 16,0 0-8-16,0 0 3 0,0 0-29 0,28 6-30 16,-23 13 45-16,-3 6-25 0,2 4-18 0,-1 2 3 15,-1 0-21-15,0 3-23 0,-2-17-19 16,0 7-4-16,0 4-27 0,0 1-8 0,0 3-15 16,0-1-7-16,0-1-3 0,0-3-15 0,0 0-3 15,10 16-25-15,-4-27-20 0,1-3-44 16,-5-6 12-16,14 2-2 0,-5-5-95 0,1-2-34 15,-1-2-23-15,-11 0-43 0,14 0-20 0,20-11 19 16,-20 0-154-16,0 3-98 0,-5-1 21 16,3-2 2-16,-2-2 68 0,-1-1 30 0,-1-1 18 15,1 0-8-15,0 0 31 0,-2 4 44 16</inkml:trace>
  <inkml:trace contextRef="#ctx0" brushRef="#br0" timeOffset="117523.4944">12406 7368 849 0,'4'-6'273'0,"-3"1"-41"0,2 0-28 15,-2 3 4-15,0 2-19 0,1 0 34 0,-2 4 9 16,0-1-29-16,0 5 32 0,-1 1-13 0,2 9-2 15,-1-7-15-15,0 3-1 0,0 5-10 0,14 20-14 16,-9-18 1-16,1-1-19 0,1-3-7 16,0 0-27-16,1-2-2 0,3-2-17 0,0-4-1 15,-1-2-8-15,-1-2-15 0,0-5-18 16,-9 0 2-16,9 0-2 0,2 0-19 0,15-17-17 16,-14 5-7-16,-1-4-18 0,-1 1-7 0,-1-4-3 15,-1 0-21-15,0 1 5 0,-4 0-2 16,-1-2-41-16,-3 11-5 0,0-5 13 0,0-1 5 15,-15-13-75-15,6 17-13 0,-2 1-40 0,-6 2-19 16,-2 0-60-16,4 4 25 0,-12 0-216 16,1 1-27-16,-1 3 18 0,15 0 58 15,-9 0 35-15,-2 0 8 0,-2 0 33 0,0 0 28 16,1 0 34-16,1 0 5 0</inkml:trace>
  <inkml:trace contextRef="#ctx0" brushRef="#br0" timeOffset="117721.1161">12124 7292 497 0,'-3'-2'414'0,"-1"-1"-91"0,1 1-18 16,0 2-37-16,0-3 14 0,1 2-36 15,-1-1 2-15,2 1-48 0,1 0 3 0,2 1-23 16,0-1-21-16,2 2-4 0,3-1-34 16,0 1-14-16,14 0-72 0,-7-1 9 0,5 0-85 15,5 0-45-15,2 0-77 0,31-11 14 16,-23 8-275-16,-3 2 17 0,3 0-10 0,2 0 56 15,6-1 40-15,0-2-5 0,1 1 38 16,5 3-33-16</inkml:trace>
  <inkml:trace contextRef="#ctx0" brushRef="#br0" timeOffset="118322.2152">13348 7224 329 0,'2'-4'477'0,"0"0"-72"16,0 0-64-16,-1 2 0 0,-1-1-21 0,-1 0-33 16,0 2-20-16,-2 2-28 0,0 1-20 15,0 1-7-15,-11 7-10 0,3 4-16 0,-2 5 0 16,1 3-18-16,5 0 2 0,-4 2-4 0,4 1-24 16,3 2-10-16,-1 1-12 0,3 1-11 15,2-14-7-15,0 5-12 0,12 26-10 0,-2-25 3 16,7-2-20-16,1-4 4 0,2-2-29 0,2-5-23 15,3-4-26-15,0-2-37 0,-12-2-28 16,5 0 9-16,26-13-83 0,-20 1-7 0,-3-1-42 16,-3-2-8-16,3-3-10 0,-1 0-2 15,-4-2 9-15,0 1-2 0,-1-3 23 0,-1 1 9 16,-3 0 64-16,-2 2 13 0,-5 2 3 16,-1 0 25-16,0 2 35 0,-2-1 35 0,-1 16 33 15,0-8 8-15,0 2 7 0,0 6 36 0,-13-14-2 16,10 13-5-16,1 1 30 0,-1 1-13 15,0 1 40-15,1 3 9 0,-1-1 5 0,2 0-8 16,0 1-2-16,-4 12 5 0,5-2-10 0,0-6-4 16,0 5-10-16,0 2-4 0,14 19 1 15,-8-17-9-15,1 0-12 0,1-1-13 0,-2-1-5 16,0-3 3-16,-1-2-11 0,-3-3-3 0,1-2-7 16,-1-2 16-16,-1 2 4 0,0-4 30 15,1 1-4-15,-2-3-2 0,0 0-17 16,-5 0-5-16,3-1 14 0,0-2-5 0,0 0-2 15,0-2-30-15,0 0-9 0,0-11-12 0,3 3 14 16,-1 4-35-16,0-4-13 0,10-16-7 16,-1 14-30-16,0-1-6 0,2 1-37 0,4 1-18 15,3 1-35-15,0 1 13 0,6 1-82 16,2 3-50-16,-2-2-24 0,2 3-34 0,0 3 29 16,-1 0-230-16,-2 2-6 0,-4 1 27 0,-3 1 61 15,-16 0 28-15,14 0 31 0,-1 0 10 16,-3 0 1-16,8 13 84 0,-14-10-8 0</inkml:trace>
  <inkml:trace contextRef="#ctx0" brushRef="#br0" timeOffset="119244.168">13982 7399 852 0,'-8'7'336'0,"4"-2"-43"16,0-1 31-16,2 2-36 0,-1-1-35 16,1 0 23-16,2-1-18 0,0 0-28 0,2-1-19 15,0 1-9-15,1-1-20 0,1-3-11 16,0 3-35-16,4-3-5 0,-3 1-19 0,3-2 4 15,9-2-25-15,0-4 2 0,1 0-10 0,-1-3-12 16,-2 0-10-16,0-2-14 0,-1 0-8 0,-4-1-6 16,0-1-15-16,-1 1 12 0,-5 4-14 15,1-1 0-15,-3 5 7 0,-2 1-15 0,0 4-8 16,0 0 4-16,0 0-5 0,-11-6 17 16,3 9-9-16,-5 4-10 0,-2 4 23 0,0 2 14 15,3 3-10-15,-2 2 0 0,4 0 13 16,1 1-9-16,1 0 1 0,2-2-5 0,5 3 3 15,0-1-2-15,1-9-3 0,13 14 0 0,-1-11-2 16,0-4-9-16,4 1 7 0,2-3-7 16,3-5-16-16,-11-2-12 0,9 0-9 0,17-9 0 15,-14 2-2-15,1-4-13 0,-1-1-10 0,-1 0 15 16,-1-2-1-16,-3-3 16 0,0 0-13 0,-2 1-3 16,-1-1 10-16,-6 2 3 0,-1 1-12 15,-5 3 33-15,0 1-35 0,-2 10 22 0,0 0 4 16,0-7 12-16,-13-2-29 0,7 9 30 15,-1 0 1-15,-9 4 12 0,-2 7-12 0,3-2 16 16,1 4 2-16,-2 1 5 0,5-1 2 0,1 6-2 16,2-5-5-16,2 4-10 0,3 0 15 15,1-1-3-15,2-5-6 0,0-12 5 0,0 10-8 16,11 5 3-16,-7-11-13 0,0 1 17 0,4-5-12 16,-2 0-13-16,12-3-1 0,-9 3-22 15,19-10-13-15,-11 1 24 0,-2-3-8 0,-1 0-7 16,1-2-13-16,-1-1 1 0,-2 1 12 0,-1 0 2 15,-2 3 10-15,-3 1-1 0,-1 1-4 16,-2 4 2-16,0 2-3 0,-1 3 21 0,-2-1-1 16,0 1 15-16,0 4-17 0,0-1 0 0,-1 1 3 15,1 2 33-15,-1-1 1 0,1 3-27 0,1 9 15 16,-1-9 5-16,0 1-1 0,10 16 1 0,-7-14-7 16,2-3-5-16,7 4 16 0,-2-6-15 15,4 0-3-15,4-3 6 0,1-2 1 16,-13-1 20-16,7 0-29 0,16-11 8 0,-17-1-13 15,3-1-28-15,-1-1 18 0,0-3 1 0,-3-3-14 16,2-4-3-16,-4 0-4 0,-2-2 1 0,0-3-37 16,-2 2 10-16,1-2 11 0,-2-3 3 15,-1 3 24-15,-3 1 1 0,0 15 2 16,0-5-24-16,0-1 5 0,0 1 43 0,-12-15-4 16,10 20 4-16,-2 5 2 0,2 1-15 0,-1 3 4 15,-1 1 22-15,1 3 18 0,1 1 3 0,0 1 7 16,-1 2 7-16,2 2 7 0,-1 12 17 15,2-10-4-15,0 9 23 0,0 5 2 16,0 3 19-16,0 3-9 0,0 1-11 0,14 29 16 16,-8-29-15-16,-2 2-2 0,-1 0-22 0,3-4 4 15,1-3 3-15,2 4-11 0,-2-2-1 16,2-5-28-16,1-3 12 0,0-1-3 0,3-5-38 16,-1-2-2-16,1-5-35 0,0-4-28 15,-5-1-37-15,4 0-65 0,18-18 16 16,-17 6-156-16,3-1-56 0,-3-4 31 0,1 0-283 15,-3 0 62-15,-1 2 65 0,-4 1-14 0,-2-2 67 16,-4 1 37-16,0 15 32 0,0-9 22 0,0 1 24 16,-16-12 19-16,3 9 11 0</inkml:trace>
  <inkml:trace contextRef="#ctx0" brushRef="#br0" timeOffset="119420.6375">14694 7340 1114 0,'-4'0'376'0,"4"0"-48"0,-2 0 7 16,4 0-76-16,-2 0-16 0,4 0-41 16,1-2 11-16,13-1-26 0,1 2-56 0,4-2-14 15,7-1-166-15,-1-1-65 0,4 1 10 0,1 1-302 16,3 1-13-16,0-1 34 0,1 1 43 0,-19 2 20 16,10 0-19-16,1 0 49 0,-1 0 31 15</inkml:trace>
  <inkml:trace contextRef="#ctx0" brushRef="#br0" timeOffset="119802.654">15119 7475 952 0,'0'6'369'0,"-2"-2"-49"16,2 1 26-16,2 0-8 0,-2-3-38 0,4 3-22 16,-2-3-12-16,6 1-30 0,9 2-21 15,-3-3-30-15,-7-2-17 0,4 0-23 0,20-14-19 16,-10 6-10-16,-4-2-15 0,1-1-8 15,-1-5-15-15,-4 3-19 0,0-3 0 16,-2 1-19-16,-4 0-1 0,0 0-15 0,-5 5 11 16,-2 0-9-16,0 10-2 0,0-7 3 0,0 7-23 15,-16-12 15-15,7 12-8 0,2 0-5 0,-12 7 12 16,0-2 6-16,1 5 16 0,3 5 3 0,-1 1 9 16,2 3 11-16,2 2 2 0,2 0-3 15,1 2-2-15,3-1-9 0,3 4 1 0,3-17 0 16,0 8-17-16,0 0-2 0,20 17-8 0,-8-18 18 15,3-3-19-15,1-1-1 0,0-5-20 0,4-2-15 16,-11-5-18-16,5 0-23 0,3 0-44 0,19-14 8 16,-16 7-75-16,-3-1-33 0,-2-5-50 15,3 0 23-15,-7 0-261 0,2-2-8 0,-3 1 28 16,-6 3 31-16,3-6 30 0,-5 5 19 16,-2-1 29-16,0 13-6 0,0-12 76 0,0-2 6 15,-9-14-11-15</inkml:trace>
  <inkml:trace contextRef="#ctx0" brushRef="#br0" timeOffset="120536.6067">16220 7049 337 0,'0'0'419'0,"0"0"-73"15,0 0 20-15,0 0-33 0,25 14-43 0,-19 2-19 16,-2 4 12-16,-4 6-18 0,6 5-12 16,-4 0-6-16,2 2-20 0,-1 0-18 0,1 3-15 15,-2 0-19-15,4 2-13 0,0-4-23 16,-2-2-7-16,1 0-23 0,1-4-10 0,0-3-4 15,4 0-11-15,1-2-22 0,2-7-31 0,1-4-49 16,3-3-20-16,2-2 4 0,-3-6-129 0,-7-1-49 16,6 0-83-16,22-18 29 0,-18 8-227 0,-2-4 32 15,-2-1 13-15,-5 1 52 0,0-1 19 16,-3 0 38-16,1-1 25 0,-4 1 7 0,0 4 33 16,-4-1-13-16</inkml:trace>
  <inkml:trace contextRef="#ctx0" brushRef="#br0" timeOffset="121331.7284">16272 7313 651 0,'-5'-2'410'0,"-1"2"-37"0,3 0-56 0,-2 0-41 16,3-3 20-16,2 3-23 0,0 0-36 16,4 0-8-16,0 0-48 0,2 0-6 0,3 0-25 15,14 0-5-15,-13 0-26 0,11 0-10 0,2 0-18 16,28-9-8-16,-20 6-66 0,0-2-9 15,-3-3-28-15,-1 1-51 0,-2-2-26 0,1 0-21 16,-1-2-11-16,-1-2 0 0,-1 0-19 0,-3 2 4 16,-4-2 2-16,-4 4 6 0,-1-4 9 0,-5 5 5 15,2 2 15-15,-4-1 15 0,-2 2 24 16,-2-2 17-16,0 7 0 0,0 0 29 16,0-8-2-16,0 1 37 0,0 7 24 0,-18-19 8 15,9 13 24-15,5 0 3 0,-3 3 3 0,0 0 7 16,2 3 5-16,5 0 15 0,0 0-7 15,-9 0 56-15,-13 13-19 0,11-1-14 0,4-2 36 16,0 7 6-16,1 2-2 0,5 3 6 16,1 2-13-16,0-10-6 0,0 6-13 0,13 29 2 15,-7-24-6-15,2 2-11 0,1-1-10 0,1-1-11 16,-1-1 2-16,2 0-19 0,1 0-3 16,-2-2-17-16,-1-5 1 0,0-2-3 0,-2-2-11 15,-3-4 0-15,-1-1 11 0,-1-4-8 0,0-1-10 16,0-2-7-16,-2-1 16 0,0 0-15 15,0 0 6-15,0 0-15 0,3-11-15 0,-2 5 5 16,3-10-18-16,0 5-4 0,-4 0-3 0,6-4-11 16,-1 1 2-16,2-1-12 0,-1 2 7 15,3 0-1-15,-2 3 2 0,0 3 5 0,-3 0-6 16,2 3 5-16,-4 3-1 0,4 1 7 16,-6 0-6-16,0 0 3 0,13 17-6 0,-6-8 20 15,3 4 1-15,-2 1-4 0,1 2 14 0,3 0 3 16,-1 0 7-16,5-2 4 0,-3-1-7 0,1 1 6 15,1-2 4-15,1-2-2 0,1-3-3 16,0-2-3-16,3-3 0 0,-11-2-3 0,4 0 13 16,3 0-17-16,16-16 16 0,-15 5-7 15,1-2 2-15,-4 0-7 0,0-3 5 0,-3 0-21 16,-1 1 12-16,-2-2-14 0,-4 2 16 16,0 3-20-16,-3 4 15 0,-1 8-1 0,0-8-4 15,0 2-12-15,-11-3 13 0,6 6-10 0,0 0-7 16,-1 3 16-16,-1 3-1 0,2-2-4 15,-8 8-14-15,2 3 19 0,-1-1 1 16,3 0-5-16,5 3-3 0,1-2 5 0,0-2 8 16,3-1-18-16,0-1-4 0,0-8-23 0,0 7-7 15,0 0-24-15,16 11-48 0,-8-14 9 16,1 0 9-16,11 1-120 0,2-4-16 0,-8-1-29 16,9 0 22-16,32-10-211 0,-21 3-47 0,9-1 31 15,-2-5 13-15,3 4 31 0,-1-6 62 16,-3 2 18-16,7-2 2 0,-4-3 26 0,4-3 24 15</inkml:trace>
  <inkml:trace contextRef="#ctx0" brushRef="#br0" timeOffset="121549.3071">18025 7093 957 0,'2'3'370'0,"-2"1"36"0,2 2-22 0,-2 13-26 15,0-10-16-15,0 9-17 0,0 3-20 0,8 30-8 16,-3-21-25-16,-1-2-34 0,2 1-38 15,-2 2-9-15,-2-4-31 0,1-3 4 0,1 0-42 16,-2-5-48-16,0-2-47 0,0-6-43 16,-2-3-44-16,0-8 6 0,0 0-154 0,0 0-84 15,-8 6 29-15,5-10-271 0,1 1 65 0,-2-2 31 16,-5-7 33-16,-1-5 26 0,-1 1 29 16,-2-1 21-16,1 1 7 0,0-2 28 0,-2 2-2 15</inkml:trace>
  <inkml:trace contextRef="#ctx0" brushRef="#br0" timeOffset="121840.0743">17803 7178 605 0,'-8'-10'413'16,"4"3"-68"-16,2 0 2 0,0 2-43 0,-1-1 37 15,3 0-46-15,3 1-15 0,7-3-12 16,6-1-19-16,4 1-14 0,5 3-16 0,-9 5 2 16,6 0-21-16,4 0 9 0,32 15-29 0,-29-3-3 15,2 3-18-15,0 4-17 0,-1 6-16 16,1 1 7-16,-4 1-30 0,0 4 13 0,-5 2-9 15,0-2-21-15,-8-1-15 0,-5-1-8 0,-1 0-5 16,-6 1 7-16,-2-14-19 0,0 4 9 0,-21 23-11 16,3-23 4-16,0-2-13 0,-4-2 3 15,-1-4-23-15,-3-3-10 0,-5-2-38 16,1-1-15-16,-2-4-34 0,19-2-59 0,-7 0 13 16,-25-12-123-16,24 1-77 0,4-2 28 0,3-1-288 15,5-1 50-15,4-1 50 0,5 2 36 0,0 5 43 16,0-3-1-16,20-17 52 0,-4 15 44 15,4 2-21-15,3 0 19 0,6 1 10 16</inkml:trace>
  <inkml:trace contextRef="#ctx0" brushRef="#br0" timeOffset="122040.6082">18440 7350 1072 0,'5'7'345'0,"2"6"39"15,-3 0-16-15,-1 4-8 0,0 0-24 0,0 4-18 16,-1-1-43-16,0 3-12 0,-2-4-23 15,0-11-41-15,0 5-20 0,0 1-6 0,0-1-29 16,0-4-40-16,0-1-28 0,0-2-45 0,0-6-55 16,0 0 0-16,11 8-195 0,-8-11 22 15,2-1-288-15,3-9 2 0,3-5 30 0,0 4 30 16,-2-6 53-16,3 0-9 0,-1-1 26 0,0-2 48 16,1 1-11-16,0-2 31 0</inkml:trace>
  <inkml:trace contextRef="#ctx0" brushRef="#br0" timeOffset="122173.9637">18564 7149 581 0,'-12'0'263'0,"3"3"-43"15,-7 2-15-15,3 1-34 0,3-1-30 0,4 4-33 16,-1 4-36-16,2 1-69 0,5-7-1 16,0 3-249-16,0 1-86 0,17 20 7 0,-2-15 22 15,8 1 23-15</inkml:trace>
  <inkml:trace contextRef="#ctx0" brushRef="#br0" timeOffset="122899.8945">18902 7398 397 0,'2'-7'394'0,"-2"1"-59"0,0 0-25 16,-2 1-22-16,-5-6-15 0,0 2-31 0,-1 4-29 16,-2 2 36-16,-1 2-45 0,1 1 6 0,-6 0 0 15,-19 18-19-15,17-6-34 0,-1 3 5 16,2 5-2-16,0-4-34 0,5 4-7 0,2 1-15 15,2-1 5-15,1 0-24 0,7-2 8 0,-2-1-10 16,2-3-23-16,0-14-1 0,11 14 12 16,-4-10-15-16,-1-2-14 0,2-1-19 0,-1-2-22 15,2 1 3-15,17-11-11 0,-8 2 0 0,-3-2-15 16,2-3-13-16,-1-1-3 0,0-2 4 16,-4-1 4-16,2 1 4 0,-1 2-48 0,-3-1 21 15,-1 6 20-15,-4 2-5 0,1 1-15 16,-4 5 5-16,1-1 30 0,-3 3 2 0,0 0 2 15,0 0 43-15,3 12 0 0,0 6-7 16,1 2 9-16,-1 0 8 0,1 4 12 0,2 3-20 16,1-1 23-16,3-1-11 0,-1 0 1 15,-1 0-11-15,2 3-1 0,-1-3 3 0,0-3 8 16,0 1-6-16,-2-2-11 0,0-4 14 0,-5 0 4 16,-2-5 3-16,0-12 2 0,0 7-6 15,-18 9 4-15,7-12 2 0,1-3-10 0,-4 0 1 16,-6-1-1-16,9 0-13 0,-7 0 7 0,-1 0-6 15,-28-15-5-15,27 11 3 0,1-1-1 16,1-2 5-16,4 0-16 0,6 0 12 0,-5-1-10 16,9-1 2-16,1 4-15 0,2-3 0 15,1 8-15-15,0-8 2 0,16-17-14 0,-3 8 0 16,0 1-2-16,5-2-13 0,1 1-1 0,2-1 4 16,3-1-14-16,1-1-8 0,2-1 16 15,0 2-11-15,-1-2 10 0,-1 2 5 0,1-1 2 16,-2 0-24-16,0 3 7 0,-1 0 5 15,-5 0 10-15,1 2-3 0,-4 3 8 0,-2-1 5 0,-2 1 2 16,0 2 8-16,-3 4 5 0,-2 4 7 0,-3 0 15 16,-3 2 10-16,0 0-9 0,0 0 21 15,6 13 17-15,-6-7-2 0,0 12 17 0,0-8-1 16,0 6 16-16,0 3 2 0,0 3-12 16,0 3 12-16,13 23-22 0,-8-24 18 0,2-3-11 15,0-1-5-15,-2-6-9 0,3 1-14 0,0-4 11 16,-3-5-8-16,2-5-53 0,-7-1-17 15,7 0-31-15,11-14-32 0,-5 3 8 16,-1-6-126-16,-1-1-61 0,1-1 26 0,-5-6-255 16,0-2-13-16,-2-3 26 0,0 3 30 0,-1-2 45 15,-2 4 30-15,-2-1 26 0,0 15 27 0,0-5 26 16,-14-19 20-16,10 18 10 0</inkml:trace>
  <inkml:trace contextRef="#ctx0" brushRef="#br0" timeOffset="123034.7526">19236 7190 727 0,'-8'0'291'0,"0"0"-26"0,1 2-50 16,2-2-16-16,0 0-11 0,-3 3-34 0,4-2 0 16,0 2-24-16,1-2-66 0,0 1-24 0,0 0-53 15,4 1 1-15,0-3-217 0,2 2-115 16,1-1 0-16,3-2 24 0,2 2-2 16,12-4 36-16</inkml:trace>
  <inkml:trace contextRef="#ctx0" brushRef="#br0" timeOffset="123289.9312">19356 7195 727 0,'3'1'367'0,"0"0"-55"0,-1 0 8 16,1 1-23-16,-1 2-35 0,-1 2 49 16,4 9-11-16,-3-2-19 0,1 3-19 0,2 2 0 15,-1 3-18-15,-1 4-5 0,2 2-19 0,-3 2-18 16,3 1-6-16,0 1-24 0,-2-2 0 16,0-1-40-16,-1 1-6 0,0-1-16 0,-2-4-3 15,0-12-20-15,0 3 5 0,0 3-22 16,0-2 4-16,0-1-15 0,0-4 5 0,13 4-30 15,-8-9-17-15,2-5-29 0,1-2-27 16,8-2-46-16,1-4-49 0,3-2 14 0,-3-2-171 16,0-1-49-16,-3-2 31 0,2 3-242 0,-1-1 30 15,-3-1 43-15,-1-2 35 0,-2 5 42 16,-1-1 27-16,-1 0 24 0,-5 5 19 0,0 0 42 16,-2 6-15-16,0 0 20 0</inkml:trace>
  <inkml:trace contextRef="#ctx0" brushRef="#br0" timeOffset="123495.4836">19456 7446 609 0,'-4'0'394'0,"1"-1"28"0,0 1-6 15,-1-1-31-15,3 1-35 0,1 0-25 0,0-2-36 16,3 3-34-16,1-1-22 0,1 1-39 0,14-3-22 16,1-1-20-16,-7 3-47 0,23-6-60 15,-5 5-3-15,2-2-113 0,-1 2-36 0,-2-2-34 16,4 2-47-16,-1 1-14 0,1 0 18 15,-3-3-159-15,-3 2-78 0,-4-4 6 0,-13 5 51 16,6 0 22-16,-1 0 16 0,0 0 25 16,-2 0 76-16,8-9 152 0</inkml:trace>
  <inkml:trace contextRef="#ctx0" brushRef="#br0" timeOffset="124053.9647">19960 7400 977 0,'0'-2'206'0,"0"1"-13"16,-3-1 20-16,0 0-13 0,-1 1-22 0,-2 0 17 16,-1 1-11-16,-10 2 5 0,8-2-19 0,-19 11-19 15,7-2 54-15,3 0 4 0,-5 6-14 16,3 0-12-16,3 2-2 0,2 1-23 0,3-1-7 15,0 3-29-15,5-2 6 0,1 0-31 16,3-3 7-16,1-2-12 0,2-13-1 0,0 11-12 16,0-5-18-16,13 4-7 0,-6-8 3 0,-2-1-14 15,2-3-20-15,12-1-9 0,-1-4-2 16,3 0-21-16,-3-5 12 0,1-3-9 0,0 1-13 16,-2 2-7-16,-1-3 6 0,-1 1 11 0,-2 4-23 15,-2 0 16-15,-4 3 7 0,-1 0-13 16,0 5-17-16,-3-1 27 0,-1 2 9 0,-2 1 7 15,0 0 2-15,0 0 9 0,5 13 11 16,-4-7-1-16,-1 1 8 0,3 11-9 0,1 1 5 16,2-2 4-16,0 0 3 0,1-4-1 0,-1-1-3 15,3 0-12-15,-1-5 9 0,-1-3 4 0,1-2-16 16,1-2 4-16,-9 0-9 0,12 0-13 16,15-18-1-16,-12 7-14 0,3-2-4 0,-4-4-12 15,1-1-15-15,-4-2 4 0,5-3 4 0,-4 0 4 16,-2-4-38-16,0 2-14 0,-1-4 11 15,-2 0-7-15,-2 0-16 0,1 0 29 0,-5 1-11 16,-1 14 31-16,0-5 2 0,0-1-8 16,-15-19 19-16,8 27 28 0,-1-1-23 0,2 6 17 15,-1 2 33-15,1 1-10 0,1 1 6 0,-1 3-1 16,6 0 38-16,0 0 14 0,-19 15 11 0,11 0 10 16,1 3 10-16,3 6-6 0,1 1 12 15,0-1 8-15,2 5-15 0,1-14 20 0,0 8-12 16,0 4-15-16,14 31-13 0,-6-30 10 15,1 0-22-15,1-2-8 0,2 0-13 16,2-3-4-16,1-3-35 0,2-1-36 0,0-4-45 16,2-1 7-16,0-4-96 0,0-6-69 0,2-2-58 15,-11-2 29-15,6 0-278 0,7 0 56 16,29-16 31-16,-26 9 18 0,4-3 36 0,-2-2 54 16,5-2-1-16,1-1 20 0,1-3 32 15,4 0 8-15,1-5 14 0</inkml:trace>
  <inkml:trace contextRef="#ctx0" brushRef="#br0" timeOffset="124443.5072">21144 7199 455 0,'11'-11'432'0,"-8"2"-72"0,1 3-49 0,-2 1-40 16,-3 4 12-16,-1 1-34 0,-3 4 17 0,-1-1 4 16,-8 5-38-16,-1 0-22 0,-2 2-24 15,2 3-10-15,-2-1-24 0,1 1-10 0,1-1-11 16,2 1-18-16,0 0-21 0,3-1-7 15,1-5-15-15,2 1 8 0,3-1-1 0,1-1-11 16,3 1-11-16,0-2-18 0,0-5-1 16,0 0 15-16,18 19-17 0,-6-10 5 0,2-1-19 15,0-1 5-15,4 0-6 0,0-2 0 0,1 3-7 16,0-1 3-16,3 2-11 0,1 1 10 0,0 1-9 16,-2-1 3-16,-1 1 7 0,-4 1-1 15,-2-2-18-15,-4 2 20 0,-1 1-3 0,-6-5 4 16,-2 4 8-16,-1-12 13 0,0 11-3 0,-17 10 8 15,5-11-8-15,-5 2-2 0,1-4 12 16,-6 0-9-16,-2-4-11 0,0 2-6 0,-2-3-4 16,0 0-6-16,-1-3-25 0,13 0-32 0,-3 0-34 15,-3 0 8-15,-16-14-92 0,20 7-53 0,3-4-38 16,7 3 25-16,3-4-242 0,3 4-41 16,0 8 56-16,11-20 48 0,4 6 17 0,4 1 12 15,3 1 22-15,3-1 28 0,2 1 37 16,0-1 23-16</inkml:trace>
  <inkml:trace contextRef="#ctx0" brushRef="#br0" timeOffset="124626.9888">21302 7371 742 0,'20'-4'346'0,"-5"3"-17"16,-6 1 7-16,2 0-45 0,2 0 27 0,12 19-8 15,-13-8-11-15,-2 1-30 0,-2 5-13 16,-1 1-24-16,-2 2-18 0,-1-1-27 0,-1 1-17 16,0-1-31-16,-3-4 3 0,1-2-22 0,-1-2-17 15,0-11-27-15,0 10-37 0,0-5-34 0,0-5-32 16,0 7 3-16,0-7-141 0,4 8-51 15,-2-9-65-15,1-3 27 0,5-6-269 0,1-2 44 16,1-2 47-16,-2 0 37 0,3-4 45 16,-2-2 21-16,-1 0 9 0,1-3 27 0,1-2-35 15</inkml:trace>
  <inkml:trace contextRef="#ctx0" brushRef="#br0" timeOffset="124743.8004">21513 7224 215 0,'-14'-7'332'0,"-2"3"-56"0,2 3-15 16,1 1-44-16,4 0-46 0,-3 0 2 0,2 0-48 15,-12 13-32-15,10-4-44 0,3-2-66 16,2 0 2-16,5-1-281 0,0 3-37 0,2-4-6 16,0-5 70-16,0 11 3 0</inkml:trace>
  <inkml:trace contextRef="#ctx0" brushRef="#br0" timeOffset="125727.4304">21741 7449 413 0,'15'-3'375'15,"1"-2"-61"-15,-1-1-17 0,-7-1 1 16,0 1-42-16,-2 1 12 0,-3 2-33 0,-2 0-12 16,-2 0 13-16,-4 3-15 0,0 0-10 0,-11 5-1 15,-2 2-27-15,-2 2-7 0,1 2-8 0,0 1-11 16,2 2-14-16,1 1-16 0,2 1-9 16,1-1-18-16,6-2-6 0,1 2 1 15,0 1-15-15,5-5-3 0,-1-3-11 0,2-8-3 16,0 7-11-16,0-7-27 0,17 14-13 0,-11-11-18 15,1-3-13-15,2 0 5 0,0 0-14 0,6 0-12 16,21-17-27-16,-14 9 7 0,3-3-24 16,-2-2 7-16,-4-1-3 0,-3-1 13 15,1 1 15-15,-2-1 18 0,-2 4 2 0,-2 0-17 16,-4 4 25-16,-3 2-8 0,0 3 4 0,-2 2 26 16,-1 0 10-16,-1 0 4 0,0 0 15 15,1 8 9-15,-2-2 11 0,1-1 14 0,-2 12-18 16,2-6 22-16,0 6-7 0,0 3 8 0,14 29 12 15,-9-21-5-15,1-2-5 0,0 2-22 16,0 0 0-16,0 0-11 0,-1-1 13 0,0 2-12 16,-2-1-5-16,-2-3-11 0,2-1 14 0,-3-14-15 15,0 2 5-15,-15 17 4 0,6-17-3 0,-7-4 3 16,1-3 4-16,2-5-9 0,-4 0 9 0,-5 0-8 16,-3 0-3-16,-28-12-12 0,27 6 7 15,0-4-1-15,2 1 5 0,4 2-9 0,2-6 12 16,3-1-15-16,5-1 13 0,3 1-9 15,2-2-9-15,5 8 1 0,0-4 7 0,14-15-6 16,-3 11-8-16,3-1-2 0,4 2-3 16,3 1-19-16,3-1-12 0,3 0-11 0,2-2-14 15,0 2-6-15,2-2-11 0,0 1 9 0,-1 3-49 16,-1-1 13-16,-2 0-7 0,-1 0-7 16,-4 1 1-16,-2-3 0 0,-1 4 24 0,0-4 13 15,-2 2 5-15,-4 1 0 0,-8 0-2 0,-1 3 19 16,-1 1 20-16,2 2-11 0,-5 1 14 15,0 6 13-15,0 0 1 0,0 0 24 0,0-7-20 16,-15-3 20-16,11 8-6 0,2 0-1 16,-1 1 9-16,-1-1 35 0,-1 2 3 0,2 0-4 15,-1 2 41-15,1 1-1 0,0-1 3 0,2 3-6 16,1-1-4-16,-2 4 8 0,4 9 17 0,-2-10-9 16,9 18 3-16,-2-7 3 0,0 4-5 15,2-1-19-15,1-2 15 0,0-1-25 16,-2-2 4-16,-2-3-4 0,-2-1-6 0,0-4-13 15,1-3 5-15,-3 1-6 0,0-2 4 0,-1-2 1 16,-1 2 11-16,1-4-15 0,0 1 3 0,-1-1-14 16,-1-3-3-16,1 1 2 0,-1-3 6 15,0 1-11-15,0-1-2 0,0-2 4 16,1-1-5-16,0-1-10 0,0-5-4 16,0-2 0-16,7-20 1 0,0 19-10 0,1-3 9 0,2 6-8 15,-1-1 12-15,0 3-9 0,3 2-10 16,0 0 13-16,-4 3 0 0,3 3-10 0,-3 1 11 15,0 3-13-15,-8 0 12 0,21 11-6 16,-9-1 15-16,0 3 6 0,-3 2 7 0,-2-1-3 16,-1 4 4-16,-1-1-17 0,-1 2-2 0,-3-4 10 15,-1-2 2-15,0-13-17 0,0 8 4 16,0 1-4-16,0-1 7 0,0-2-33 0,0-6-23 16,-13 15-23-16,10-11 6 0,1-3-164 15,-1 2-44-15,1-3 24 0,0-3-336 0,2 3 41 16,-1-1 58-16,4-1 14 0,2 1 35 0,14 0 55 15,2-4 13-15,5-2 35 0,5 6 21 16,3 0 15-16,-19 1 38 0</inkml:trace>
  <inkml:trace contextRef="#ctx0" brushRef="#br0" timeOffset="126390.1931">22670 7541 818 0,'1'-6'343'15,"-1"0"-38"-15,0-2-8 0,-2 3-21 0,-7-7-40 16,3 3-27-16,-7 1 31 0,-1 2-3 0,-3 0-20 15,6 6 0-15,-4 0-14 0,-4 0-23 16,-21 15-8-16,21-5-5 0,1 4-17 0,2 0-19 16,2 3 4-16,0-1-10 0,4 0-12 0,4-2-6 15,0 1-4-15,4-6-9 0,1 1-6 0,1-10-20 16,0 8-1-16,0-1 3 0,13 5-9 16,-8-10-15-16,2 1-9 0,1-3 2 0,11 0-17 15,-9 0-5-15,4 0-14 0,20-11-12 16,-13 5-17-16,-3-2-6 0,1-2 0 0,2-1-6 15,-3-1-13-15,0-1 8 0,-5-1-19 0,2 1 31 16,-3 2-10-16,-1 2 9 0,-4 3 17 16,-1 1-13-16,-1 1-8 0,-1 4 15 0,-2 0-11 15,-2 0 47-15,0 0-7 0,0 0 12 0,8 12 5 16,-7-7 20-16,0 3-4 0,2 8 7 16,0-2 9-16,2 1-11 0,1-2 1 0,-1 0 6 15,0-2-11-15,0-4 4 0,-2 0-4 0,1-3-12 16,1-1 3-16,0-2-17 0,0 0 14 0,-5-1-14 15,0 0-10-15,8 0-13 0,14-14-10 16,-11 2-11-16,-1 0-11 0,3-5 1 0,0 0-17 16,-3-5-22-16,1-2 5 0,-3 0 8 15,-1 0-36-15,3-3 23 0,-1-2 0 0,-2 3 2 16,-2-2-1-16,-1-3 23 0,1 0 5 0,-4 9 11 16,-1 10-10-16,0-5-5 0,0-1 4 15,0 0 46-15,0 3 10 0,0 1 2 16,-13-7-4-16,11 15 16 0,2 0-7 0,0 2-3 15,-2 2 10-15,2 2 31 0,-2 0-1 0,0 0 6 16,1 5 8-16,1 0 7 0,0 2 6 0,1 12 10 16,-1-9 5-16,0 7-2 0,0 4 11 15,0 4 3-15,11 29-6 0,-5-26-11 0,-2 1 10 16,1-1-16-16,0-1 4 0,0 3-31 16,1-1 0-16,-1-8-12 0,1 1-8 0,-4-4 10 15,4-2-20-15,2-2-24 0,-1-8-11 0,2 1-28 16,0-3-25-16,-1-3-37 0,1 1-34 0,1-2 13 15,-3 0-128-15,18-14-56 0,-9 4 28 16,-2-2-298-16,-2 1 38 0,-2-3 49 0,-1 1 30 16,-3 5 37-16,-2-2 27 0,3-4 54 15,-5 3 1-15,-2 11 28 0,0-10-7 0,-13-11 49 16</inkml:trace>
  <inkml:trace contextRef="#ctx0" brushRef="#br0" timeOffset="127210.3695">22858 7371 1109 0,'-5'-1'381'0,"2"2"-49"0,-1-1 11 16,2 0 9-16,0 0-17 0,2 0-26 15,2 1-22-15,-1 1-21 0,4-2-26 0,0 0-22 16,3 0-25-16,10 0-16 0,-8 0-26 0,8 0-11 16,3 0-11-16,3 0-12 0,2 0-22 15,1 0 0-15,0 0-22 0,0 0-7 0,-3 0-20 16,-1 0 14-16,-3 0-24 0,-4 0-5 0,-2 0-1 15,-4 0 1-15,8 0-2 0,-13 5-23 0,-2 2 17 16,3 7-15-16,-3-2 8 0,-2-3 11 16,0 2 2-16,2 10 2 0,-3-6-8 0,0-2 17 15,0-13-3-15,0 11-1 0,0-1-15 0,0-1-4 16,0 0-1-16,0-2 3 0,0-2 7 16,0-5-12-16,0 8 3 0,0-1-8 0,13 3 7 15,-9-7 3-15,1-1-19 0,0-1-8 16,3-1-17-16,-1-2 2 0,1 2-11 0,17-8 0 15,-11-1-11-15,1-2-11 0,-1 0 10 16,1-4-3-16,-2 0-5 0,1-2 5 0,-2 6-9 16,2-4 26-16,-3-2-8 0,-2 7 3 15,-1 3 21-15,-3 0-12 0,-2 3 17 0,-1 2-3 16,-1 2 30-16,-1 0 9 0,-2 5 3 0,1-1-5 16,-1 0 9-16,-4 12 1 0,-1-2 8 15,2-1 8-15,4 2 0 0,-1-5 16 0,2 2-23 16,0-6 10-16,0 4-8 0,0 0 13 15,15 5-8-15,-7-3-6 0,2-3-10 0,2-1 14 16,0-6-9-16,-1 1-4 0,1-2-13 16,-3-1 8-16,4 0-5 0,3 0-5 0,16-14-31 15,-14 4 14-15,-6-1-7 0,8-3-16 0,-8-1-5 16,2-2-19-16,-3 0-2 0,-1-3 2 0,-1 2 11 16,0-2-14-16,-3 3 8 0,-1 2-7 15,-3 3 13-15,-1 4 2 0,1 1-3 0,-1 1-3 16,0 2 11-16,-1 4 1 0,0 0 9 15,0 0-6-15,-2-6 6 0,1 8-1 0,0 1 5 16,0-1-3-16,2 3-2 0,-1 0 10 0,0 2-2 16,1 0-5-16,0 11 14 0,-1-11 4 15,0 5-6-15,11 19 6 0,-3-14 2 0,-4-1 4 16,0-1-2-16,-1-2 6 0,-1-3-10 0,2 0 6 16,-2-5-3-16,-1 1 16 0,-1-1-6 15,1-2 3-15,0-1 17 0,0 2 15 0,-1-4-19 16,0 0-1-16,0 0 15 0,1 0-11 15,0-2 11-15,-1-1 6 0,0-1-14 0,1-1 8 16,0-1-27-16,5-8 15 0,1 0-10 16,2-2 5-16,1-4-21 0,1 3-8 0,3 2-20 15,-2 1-23-15,3-1-21 0,0 1-29 0,3 5-29 16,0 3 13-16,1 1-118 0,-3 0-53 16,-1 2-35-16,1-1 26 0,-3 4-274 0,-2-3 57 15,-2 3 32-15,-9 0 58 0,7 0-1 16,-1 0 34-16,1 0 40 0,-7 0 12 0,7 0 6 15,-7 0 36-15,14 10 24 0</inkml:trace>
  <inkml:trace contextRef="#ctx0" brushRef="#br0" timeOffset="127581.8569">23947 7382 610 0,'-4'3'386'16,"-9"4"-5"-16,6-1-51 0,4-2 4 0,1 0 2 15,1 0-10-15,3-1-29 0,0-1-27 16,2 3-16-16,0-4-38 0,2 1-4 0,2-1-17 15,-2-1-23-15,4 0-17 0,6 0-16 0,2 0-12 16,22-10-13-16,-19 3-19 0,1-1-1 16,-1-5-8-16,-3 5-15 0,-1-3 0 0,-2 0-13 15,0-2-15-15,-7 6 5 0,-1-4-7 0,-1 2-7 16,-5 1 3-16,-1 8-12 0,0 0-1 0,-16-9-8 16,8 9 3-16,-12 3-6 0,11-3 3 15,-21 9 6-15,8 0 1 0,1-1 4 16,-2 6-1-16,6 1 1 0,4 2-12 0,-1 1-1 15,5 1 13-15,2-1-2 0,3-1-10 0,2 1 7 16,2-12-19-16,0 2 5 0,0 4 13 0,15 10-2 16,-4-13-9-16,1-1-23 0,2-2-6 0,2-2-10 15,1-2-25-15,1 2-22 0,2-4-20 16,0 0 8-16,-8 0-92 0,2 0-51 0,20-12-43 16,-13 7 25-16,-4-2-225 0,-3 0-44 15,-3 0 50-15,0 3 21 0,-6-2 60 0,0 1 12 16,-3 0 22-16,-2 1 23 0,0 4-10 0,0 0 53 15,0 0-21-15</inkml:trace>
  <inkml:trace contextRef="#ctx0" brushRef="#br0" timeOffset="128601.0754">24960 7197 291 0,'16'0'448'0,"-16"0"-39"0,0 0-65 15,32-5 17-15,-26 23-5 0,-1 4-37 0,-3 2-12 16,0 5-35-16,0-1-9 0,0 6-24 16,0-1-34-16,0-1-10 0,-1-2-26 15,0-1-4-15,1-1-21 0,2-3-14 0,-3-3-19 16,2-3-12-16,0-2-21 0,-1-4-28 0,-1-5-36 16,-1-4-50-16,2 0 2 0,-2-4-112 0,-1-3-79 15,0 1-35-15,1-2 26 0,0-3-283 16,-1-1 40-16,-4-9 33 0,1 0 34 15,-1-4 15-15,-3 1 65 0,0 0 21 0,-1 0 1 16,-1 0-13-16</inkml:trace>
  <inkml:trace contextRef="#ctx0" brushRef="#br0" timeOffset="128918.9246">24813 7286 808 0,'-4'-4'346'0,"2"-1"-39"15,0 2 23-15,2-1-45 0,-1-1-2 0,2 3-16 16,1-3-26-16,2 1-10 0,0 0-16 15,11-3 2-15,4 2-11 0,1-4-21 0,3 4-3 16,3 2-15-16,3 2-15 0,-13 1-12 0,7 0-12 16,5 0-20-16,27 19-9 0,-28-9-9 0,-1 3-18 15,-2 2 6-15,1 2-17 0,-2 3-6 16,-2 1 0-16,-6 1-16 0,0-1 4 0,-4 4-3 16,-3-2-4-16,-5 0-7 0,-3-3 3 0,0-11-2 15,-11 20-4-15,0-12 3 0,-4-1 7 0,-5-3-19 16,-1-1 14-16,-3-2-7 0,-1 0-4 15,-1-3-15-15,-1 0-12 0,0-4-29 16,-1 1-7-16,1 1-21 0,5-5-24 0,0 3 7 16,2-2-106-16,12-1-42 0,-1 0-39 15,0 0 23-15,-4-13-302 0,11 7 49 0,3 0 24 16,3 2 71-16,9-3 25 0,2-2-7 0,1 0 36 16,10 1 30-16,3 3-12 0,4-1 74 0</inkml:trace>
  <inkml:trace contextRef="#ctx0" brushRef="#br0" timeOffset="129317.9761">25716 7346 739 0,'20'-17'328'0,"-2"-1"-17"16,-1 0-8-16,-4 0-26 0,0 1-16 0,-7 0-32 16,-2 5-4-16,-3 1 6 0,-1 11-29 15,0-8-23-15,0 8 0 0,-14-13-23 0,5 13-14 16,-9 7-15-16,-4-1-16 0,-3 5-4 15,5 2-18-15,-2 0-1 0,2 3-7 0,3 0-13 16,3 0-9-16,1 0-1 0,6 1 9 0,0 0-5 16,2-2-15-16,3-4 12 0,2-11-23 15,0 10-6-15,0-2-1 0,14 12 3 0,-4-9 2 16,1-8-20-16,3 6 10 0,1-3 1 0,2-1-8 16,1 1 14-16,0-1-27 0,1-1 16 0,-1 2-5 15,1 3-8-15,-4-1-4 0,0-2 8 16,-2 2-12-16,-6-3 13 0,0 2-18 15,-4 0 19-15,-1 0-12 0,-2-7 10 0,0 7-13 16,-15 10-1-16,4-6 23 0,-7-3-3 0,0 1-9 16,-3-3 13-16,-5 2-15 0,-1-4-11 15,-1-1-45-15,-4-2 6 0,-2 0-79 0,18-1-59 16,-9 0-74-16,-4 0 26 0,-34-14-286 0,29 7 11 16,1-1 45-16,-4 2 57 0,3-2 14 15,0-4 53-15,-1 1 7 0,-4-3 28 0,5 4 4 16,-2-4 35-16</inkml:trace>
  <inkml:trace contextRef="#ctx0" brushRef="#br0" timeOffset="129765.1772">24818 6931 920 0,'-6'1'297'16,"-8"5"-26"-16,-2 4-11 0,0 3-21 0,-3 3 9 15,2 1-17-15,-2 5-25 0,-3 2 22 16,3 0-13-16,-3 5-11 0,-1 3 1 0,2 4-12 16,1 0 1-16,0 5-15 0,4-2-11 15,3 4-21-15,1 1-2 0,3 0-18 0,3 1-12 16,5-3-3-16,1-21-22 0,14 41-10 16,0-25-2-16,6-3-2 0,5-2-19 0,5-5-33 15,8 1-10-15,4-6-40 0,10-2-18 16,5-3-30-16,4-1 6 0,6-3-63 0,3-1-44 15,1-5-37-15,2-1-28 0,3-2 23 16,-40-4-309-16,20 0 43 0,72-13 56 0,-58 2 45 16,-1-3 26-16,-2-2 24 0,-4-5 16 15,-1 0 9-15,-4-3 7 0,-3 0-21 16</inkml:trace>
  <inkml:trace contextRef="#ctx0" brushRef="#br0" timeOffset="130066.4721">26217 6843 442 0,'2'-4'363'0,"0"1"-22"0,4 3-30 16,0 3-21-16,14 7-11 0,1 6-30 0,-3 1-27 15,3 8 26-15,4 3-1 0,0 5-28 16,2 7-3-16,1 2-29 0,0 4-14 0,-2 4-7 15,-3 0-12-15,-5 4-14 0,-2-1-24 0,-7-2-10 16,-5-2-6-16,-4-25-6 0,0 12-5 16,-20 41-12-16,1-38-3 0,-5-3-1 0,-8 0-36 15,-2-6-52-15,-12-1 0 0,-5-2-110 0,-7-7-70 16,0 1 16-16,-5-4-342 0,0-1 40 16,2-3 38-16,-1-1 31 0,5 0 22 0,-1-2 19 15,3-3 20-15,4 3 24 0,4-3 24 0,8 3 7 16</inkml:trace>
  <inkml:trace contextRef="#ctx0" brushRef="#br0" timeOffset="130190.3154">25379 7974 823 0,'-2'3'354'16,"-1"-3"-54"-16,2 0-51 0,-1 1-24 0,0-1-66 16,2-1-48-16,-1 1-70 0,-1-3-68 0,1 3 3 15,0-2-337-15,-2 0 16 0,0-1 25 0,0 1 17 16,-2 0 14-16</inkml:trace>
  <inkml:trace contextRef="#ctx0" brushRef="#br0" timeOffset="143374.0398">6903 8296 909 0,'0'0'279'0,"0"0"-11"16,0 0-8-16,0 0-5 0,0 0-12 15,-24 17-27-15,24-7 56 0,0 11-29 16,-8 28 4-16,8-18-20 0,-1 3 0 0,-2-3-14 16,2 1-8-16,0-1-14 0,0 1-12 15,0-2-27-15,-2 2-17 0,1 0-1 0,0-2-22 16,1-5-14-16,-1-2 3 0,2-12-24 0,0 0-30 16,0 2-19-16,0-2-10 0,0-2-21 15,0-3-25-15,0-6-41 0,0 7 6 0,0-7-95 16,0 0-40-16,7 4-24 0,-5-7-21 0,0-1 23 15,-1-1-165-15,0-1-77 0,0 0 26 0,-1-1 19 16,-1 2 10-16,0-2 23 0,-2 4 52 16,3 3 24-16,-12-14 27 0,1 4-5 0</inkml:trace>
  <inkml:trace contextRef="#ctx0" brushRef="#br0" timeOffset="143647.766">6719 8671 241 0,'-6'-5'359'0,"-1"0"-61"16,3 2-4-16,-1-1-36 0,2 3 12 0,0-1-50 15,1 1 14-15,-2 0-36 0,1-1-18 16,2 1-20-16,1 0-18 0,0 2-14 0,0 0-15 16,0 3 89-16,3-1-3 0,4 10 0 0,2 1-7 15,0 3-6-15,2 0-20 0,1 1-3 16,2 0 1-16,0 3-21 0,1-4-3 0,0-1-11 16,-1 2-11-16,1-3-20 0,-3-1 0 0,1-1-30 15,-1-1 10-15,-1 0-31 0,-1-5-23 16,-4 0-21-16,0-3-20 0,-1 0-35 0,1-2-24 15,-1 0 7-15,2-2-82 0,-7 0-21 16,0 0-40-16,21-9-31 0,-7 3 25 0,-3-3-177 16,0 1-76-16,0-4 9 0,-2 2 44 15,0-2 11-15,-4 1 40 0,0-2 31 0,4 1 26 16,2-4 0-16,-4 4 24 0</inkml:trace>
  <inkml:trace contextRef="#ctx0" brushRef="#br0" timeOffset="143847.7977">7106 8667 767 0,'2'-6'403'0,"0"5"-90"15,-1-2-15-15,-1 0-39 0,0 2 30 16,-1 2-21-16,-1 2-4 0,-2 0 8 0,-6 9-19 16,-1 2-25-16,-1 1-15 0,0-1-17 15,0 2-20-15,-2 2-17 0,0-2-19 0,-1 2-4 16,0 1-28-16,1 0-22 0,0-1-43 0,0-2-69 16,-1 1 3-16,3 0-90 0,-3-3-40 15,2-2-72-15,4 2 24 0,-3-1-289 0,-4-4 17 16,2 1 37-16,0-1 16 0,4 2 70 15,-5 0 26-15,0 2-1 0,-2 1 39 0,-1 1-1 16,2 2 37-16</inkml:trace>
  <inkml:trace contextRef="#ctx0" brushRef="#br0" timeOffset="144928.1727">5389 9324 905 0,'0'0'383'0,"0"0"-53"0,0 0 41 15,13 0-41-15,-13 0-24 0,15 22-7 0,-15-12-23 16,0 7-31-16,0 2-13 0,0 2-31 0,0 0-12 15,0 2-27-15,0 1-8 0,0-2-17 16,0-2-20-16,0-1-33 0,0-4-24 0,0-4-38 16,0-3-25-16,0 0-29 0,0-8 4 0,0 0-136 15,-6 10-63-15,6-11 23 0,-1-2-222 16,0-2-44-16,-1 1 44 0,-4-11 33 0,-3-2 26 16,1 0-2-16,3 0 14 0,-4 3 39 15,0 2 29-15,-3-3-3 0</inkml:trace>
  <inkml:trace contextRef="#ctx0" brushRef="#br0" timeOffset="145289.1323">5173 9345 301 0,'-9'-6'415'0,"3"-1"-62"0,0 2-57 15,2 2-25-15,-1-2-6 0,2 1-15 16,1-1-6-16,1 2-62 0,1-2-1 0,0 0-14 16,0 5-19-16,0 0 0 0,17-22 11 0,-1 11-22 15,4-1 9-15,2 4-7 0,4 2-21 16,0 0 5-16,4 6 1 0,-13 0-18 15,4 0-16-15,28 17 10 0,-21-5-12 0,-2 2-9 16,0 1 15-16,-3 2-5 0,1 0-7 0,-5 2 1 16,0-1-8-16,-2 2-8 0,-3-2-6 15,-4 2-5-15,0 1-4 0,-2-1-11 0,-5-2 13 16,-3-10-5-16,0 6-7 0,0 1-6 0,-18 19 0 16,6-22 5-16,-3 1-19 0,-3 1 8 15,-2-2-3-15,-4-2-16 0,-1 2-28 0,-1-7-13 16,-1 4 2-16,0-9-35 0,-1 3-14 15,3-3 11-15,0 0 5 0,1 2-64 0,13-2-10 16,-4 0 0-16,-2 0-16 0,1 0-16 0,-8-11-7 16,10 3-7-16,6 3-17 0,2 3-9 0,2-3 19 15,0 1-141-15,2-1-91 0,1 1-11 16,0 0 55-16,1 4 15 0,0 0-7 0,0 0 84 16,14-12-1-16,1 9-19 0</inkml:trace>
  <inkml:trace contextRef="#ctx0" brushRef="#br0" timeOffset="145806.0085">6137 9387 876 0,'0'-5'364'0,"0"0"-74"0,0 0-12 16,-2 1-14-16,0-2-21 0,-1 2-40 0,-1-1 4 16,-9-2-23-16,2 2 4 0,0 4-32 15,-2 1-29-15,4 0 4 0,-18 11-14 0,8-6-18 16,2 7 9-16,0-5-29 0,3 8 7 0,0-4-30 16,3-1 20-16,1 4-32 0,2-3 20 15,3-2-13-15,3 1 0 0,1-3 2 0,1-7-16 16,0 7 2-16,12 10-6 0,-1-6 0 0,2-2-14 15,3-4 11-15,1 2-7 0,4 0-1 16,0-2 6-16,-1 0-28 0,5-1 14 0,3-1-3 16,-5 2 2-16,1-1-10 0,-5-3-5 0,-1 8 13 15,0-5-18-15,-8 0 16 0,-2 0-20 0,-3 1 28 16,-1-2 0-16,-1 1 22 0,-1 1-17 0,-2-5 10 16,0 0 19-16,-12 17-15 0,1-5 9 15,-4-5-5-15,-2 6-21 0,-3-6 14 0,-3 3-5 16,2-1 0-16,-4-1-11 0,-2-1-1 15,0-2-2-15,-1-1 4 0,1-1-35 0,0-1-13 16,1 1-8-16,0 1-9 0,3-1 6 0,3-3 4 16,13 0-64-16,-2 0 6 0,-1 0-45 15,2 0-12-15,1 0-42 0,-4-10-12 0,11 8 19 16,0-4-165-16,1 2-96 0,8-6 21 0,0-3 34 16,5-1 12-16,4 4 32 0,6-3 34 15,0 3 37-15,4 0-43 0</inkml:trace>
  <inkml:trace contextRef="#ctx0" brushRef="#br0" timeOffset="146138.9221">6725 9397 862 0,'1'-3'383'0,"0"1"8"0,1 0-59 15,0 1-39-15,-2-1-37 0,1 2 7 16,-1 0-11-16,1 3-15 0,0 1-5 0,0 1-25 16,0 3 2-16,1 11-8 0,-2-5-4 0,1 10 1 15,1-2-5-15,0 5-12 0,-2-1-8 16,0-1-5-16,0-11-16 0,0 5-12 0,0 3-25 16,0 1-11-16,0 0-18 0,0-3-3 15,0-2-11-15,0-3-34 0,0-2-34 16,0-4-30-16,-10 2-66 0,10-11 9 0,0 0-158 15,-3 0-37-15,2-3-74 0,-1-2 32 16,0 1-229-16,-3-14 53 0,1-1 29 0,-3 6 32 16,2-4 47-16,0 3 22 0,1 5 46 0,-7-4-13 15,0 1 25-15,-2 3 21 0,1-3 15 16</inkml:trace>
  <inkml:trace contextRef="#ctx0" brushRef="#br0" timeOffset="146371.0413">6470 9523 544 0,'-2'-1'407'0,"-1"1"-72"0,1-1-14 0,1 0-11 16,2 1-38-16,0 0 37 0,2 1-12 0,1 0-31 15,3-1-14-15,1 0-9 0,12 1-17 16,-8-1-27-16,6 0-24 0,5 0-17 0,2 0-19 16,3 0-10-16,0 0-16 0,2 0-9 0,0 0-28 15,32-12-30-15,-31 7-36 0,0 2-3 16,0 3-114-16,-2-5-49 0,1 0-57 0,-1 2-50 15,-1-1 23-15,0 4-240 0,1-3 23 0,-1 2 39 16,1 0 36-16,2-2 12 0,-2 2-1 16,0 0 65-16,-2 1 10 0,-12 0-2 0</inkml:trace>
  <inkml:trace contextRef="#ctx0" brushRef="#br0" timeOffset="147120.5335">7534 9382 779 0,'0'-1'390'0,"-1"-3"-78"15,1 2-18-15,0 0-37 0,0 3 36 16,0 0-7-16,0 2-15 0,0 1 5 0,0 3-25 16,0 0-2-16,3 13-6 0,-3-10-14 0,0 4-18 15,10 23 4-15,-8-16-29 0,0 0-22 0,0 0 13 16,-2 0-31-16,0 1 2 0,2-3-41 15,-2-6 12-15,0-2-27 0,0-1 13 16,0-4-25-16,0 1 1 0,0-7-13 0,0 0 11 16,0 0-24-16,-1 9 3 0,0-9-27 0,1-2-3 15,0-3-22-15,-1-2-16 0,1-1-23 16,1-11-8-16,-1 9-16 0,0-5-7 0,9-22-11 16,-4 14 0-16,2 1 16 0,0 2-2 15,-2 2 13-15,1 0-5 0,-1 4 8 16,-3 2 6-16,1 3 6 0,1 1-11 0,-1 3 19 15,0 1-12-15,1 1 14 0,0 1-4 0,0 2 16 16,-4 0 11-16,0 0 11 0,12 0 20 0,11 19-2 16,-12-9 20-16,1 4 15 0,-3-1 12 15,5 3-17-15,-1-1 17 0,-1 0-18 0,-1-1 7 16,0 3-2-16,-1-4 0 0,0 1-21 16,-4-10 7-16,0 3-10 0,-1-2-2 0,-2 0 10 15,0-2-10-15,-1-1-3 0,0 0-14 16,0-1-1-16,0 1 12 0,1-2-11 0,-3 0 12 15,0 0-17-15,0 0 2 0,21-19-6 16,-12 8-9-16,0-3-15 0,1 2 5 0,0-5-15 16,-1 5 5-16,0-2-12 0,-1-3 16 15,0 5-6-15,-1-3-10 0,2 3 5 0,-1-2 13 16,-1 1 3-16,0 1 3 0,-1 3-7 0,-1 0 11 16,-1 1-19-16,0 2 21 0,-1 0-16 0,0 1 20 15,0-2 8-15,0 4 18 0,0-2-7 16,-1 2 8-16,0 1-24 0,0-3 12 0,-1 3 1 15,1 2-11-15,-2 0 6 0,0 0 25 16,11 16-3-16,-4 0-3 0,0 3-4 16,-1 2 56-16,-2 2 17 0,3 0-15 0,-3 0 15 0,1 3-29 15,-2 1 4-15,1-4-27 0,-2-3 10 16,0-3-13-16,-1 2 5 0,2-2-42 0,0-7-6 16,-1-2 0-16,-1-1-90 0,1-2-34 0,0 0-19 15,0-3-66-15,1 0 21 0,-1 1-150 16,0-3-62-16,1 0 33 0,-3 0-256 0,0 0 35 15,0 0 69-15,6 0 18 0,-6 0 44 16,0 0 22-16,8 0 18 0,-8 0 71 0,7 0 9 16,5 0 40-16,17 5 30 0,-8-1-51 15</inkml:trace>
  <inkml:trace contextRef="#ctx0" brushRef="#br0" timeOffset="149816.2277">6649 10308 280 0,'16'-14'365'0,"4"-7"-63"0,-17 15-25 15,1-1 13-15,-1 3-2 0,-1-1-44 0,0 2-22 16,-1 0-13-16,0 2-46 0,0 1-10 0,1 2-16 15,-1 3 53-15,4 14 18 0,-4 5-6 16,1 3 3-16,-2 5-28 0,2-2 1 0,-2 5-14 16,0-15-8-16,0 14 4 0,0 7-18 15,-13 50 1-15,7-40-13 0,0 0-17 0,1 3-10 16,-1-4-15-16,1 0-6 0,0-5-21 0,-2 2 8 16,3-6-2-16,1-4-18 0,1-3 5 15,0-1-22-15,-1-2 3 0,2-4-24 16,0-6-3-16,-1-3-5 0,1-2-30 0,0-5 12 15,1-3-21-15,0-1-4 0,-2 0-10 16,2-3 1-16,-1 2 1 0,-1-2-5 0,2-1-7 16,-2 0 0-16,-1 1-23 0,1-2 9 0,-1 1-62 15,-1-2-5-15,0 1-12 0,4-2-32 16,0 0-5-16,0 0-59 0,-9 0 24 0,-10-20-199 16,8 5-57-16,1 1 68 0,-1 2 14 0,0-2 40 15,1-1 30-15,-3 1 29 0,1-3 16 16,-1 5-35-16</inkml:trace>
  <inkml:trace contextRef="#ctx0" brushRef="#br0" timeOffset="150148.1109">6353 11028 631 0,'-2'0'349'0,"0"0"-61"16,2 1 24-16,-1 0-29 0,0 4-23 0,1-3-30 15,2 2 32-15,0 2-16 0,5 8 1 0,3 1-5 16,1 2-19-16,2 0-16 0,1 2 0 0,1 0-18 16,0 1-10-16,1-2-12 0,-1 2-15 0,1-1-5 15,2-1-20-15,-1 1-17 0,0 0-5 16,0-2-17-16,-1 0 5 0,0-2-7 0,-2-1-27 16,0-2-8-16,-4 0-28 0,-1-5-14 15,-2-2-14-15,-1 1-8 0,-1-3-40 0,1-2-19 16,-1-1-8-16,-5 0 8 0,0 0-71 0,10 0-11 15,14-11-36-15,-12 1-10 0,2 2-5 16,-2-3-14-16,1 3 20 0,-6-2-145 0,3 0-54 16,2 0-32-16,-3-1 7 0,1 0 46 15,-1 2 28-15,-2-3 29 0,-3 3 15 0,4-3-4 16,-1-2 9-16</inkml:trace>
  <inkml:trace contextRef="#ctx0" brushRef="#br0" timeOffset="150349.1458">6888 11122 318 0,'7'-14'354'0,"0"3"-21"16,-2 4-25-16,-1 2-7 0,-1 1-19 15,-1 1-37-15,-1-2-25 0,-1 5-34 0,1-1 11 16,-1 2-22-16,-2 2 34 0,0 2-12 0,-7 10-5 16,0 1-10-16,-1 7-23 0,-5-2-10 15,4 1-18-15,-2 0-1 0,-1 0-23 0,-1 0-17 16,1 2-21-16,0-3-37 0,0 1-25 0,4 2 0 16,-1-4-93-16,0 0-27 0,2-5-14 0,1-3-20 15,1-6-43-15,4-2 17 0,-1-4-203 16,4 0-56-16,0 0 19 0,0 0 31 0,0-9-12 15,1 5 67-15,4-10 9 0,3 0 37 0,3-3 11 16</inkml:trace>
  <inkml:trace contextRef="#ctx0" brushRef="#br0" timeOffset="151282.1346">7552 10558 804 0,'14'0'275'15,"-14"0"-4"-15,0 0-42 0,0-14-3 0,27-15-11 16,-24 19-34-16,-3 3 2 0,1-1-35 16,-1 8-4-16,0 0-10 0,0-7 7 0,-12-2-21 15,7 7-38-15,-2 2-4 0,0 1 7 16,-9 2-19-16,7-3 23 0,-14 10-27 0,6-1 8 16,2 0-28-16,-2 2-2 0,4-1-26 0,-1 1 11 15,3 1 6-15,6-4-20 0,-3 0 17 0,6-1 22 16,-1 1-31-16,1-2 13 0,2-1-10 0,0 2 3 15,0-7-18-15,0 7-13 0,17 9 23 16,-5-8-15-16,1 0 0 0,1-1-9 16,1 0 20-16,0 0 2 0,2 1-7 0,-2 1-8 15,-2-2 1-15,2 1 20 0,-2 2-15 0,-4-3-25 16,1 4 36-16,-3-5-18 0,-2 1-6 16,-1-2 1-16,-2 1 33 0,-1 0 6 0,-1-1-20 15,0-5 26-15,0 0-17 0,0 0-2 16,-15 21 29-16,3-14-10 0,-3 0 8 0,1-1-25 15,-5-2 19-15,4-1-3 0,-4 2-62 0,0-5 3 16,10 0-21-16,-5 0-41 0,-3 0-23 16,-16-9-21-16,20-1-28 0,0 0-41 0,7 2 17 15,1 1-195-15,3-2-44 0,1 1 4 16,1 8 51-16,0 0 34 0,0-9-11 0,0 3 39 16,14-10 23-16</inkml:trace>
  <inkml:trace contextRef="#ctx0" brushRef="#br0" timeOffset="152026.615">7762 10703 625 0,'2'2'268'0,"-2"-1"-33"15,2 1 3-15,-2 0-12 0,1 0-29 16,-1-1-24-16,1 0 6 0,2 0-27 15,-2-1-4-15,1 0-2 0,3-2-42 0,-2 1-1 16,2-1-24-16,0-1 8 0,5-6-26 0,2-2 8 16,-2 0-18-16,0 0 7 0,-1-1-25 15,-1-1 1-15,-2 4-13 0,-3 2 13 0,-1 1-15 16,0-1-8-16,-1 2 13 0,1-2-15 0,-2 2 5 16,0 3 6-16,0 2-8 0,0 0-5 0,0 0 27 15,-9-5-9-15,6 7 39 0,-2 1-21 16,-8 9 42-16,0 1-39 0,3 2-5 0,0 2 48 15,4-1-11-15,1 3-7 0,1-2 7 0,3 1-10 16,0-2 12-16,1-16-8 0,0 12-12 16,12 15 2-16,-3-18-19 0,-1-3 10 0,2-2-1 15,-1-1-14-15,-9-3-9 0,14 0-40 16,15-13 15-16,-13 3-17 0,0-1 2 0,1-2-58 16,-1 1-4-16,-1-3 1 0,-2-1-11 0,0-1 3 15,1 0 2-15,-4 2 13 0,-3 2 14 0,-1 0 20 16,-4 5-23-16,2 0 8 0,0 3 14 15,-4 5 3-15,0 0 0 0,0 0 29 0,0-7 20 16,-1 8 9-16,1 2-10 0,-3 1 34 16,2 2-5-16,-1 0 3 0,1-1 30 0,-1 12-8 15,0-5 4-15,2 2 4 0,-1-3-18 0,1-11-3 16,0 10 1-16,0-2 6 0,0-2-19 16,0 1-10-16,0-1 8 0,0-6 14 0,0 8 1 15,0-2 13-15,0-6-8 0,0 7 0 0,0-7-18 16,0 0-2-16,3 7 0 0,-4-7-8 15,1-3-11-15,-1-1-10 0,1-1-10 16,0-1 2-16,2-1-11 0,0 0-12 0,3-7 2 16,3-1 7-16,0 3-12 0,-1 2-3 0,5 1 6 15,-4 2-26-15,-1 2 14 0,2 1 21 0,-1 3-8 16,-1 1-3-16,-7 0-8 0,0 0 25 0,27 10 6 16,-16-1 13-16,-2 3-13 0,-1-1 13 15,-2 3-9-15,-1-5 7 0,-1 1-3 0,-1-1 5 16,-1-1-15-16,-1-2 10 0,0-1-27 0,2 1-44 15,-3-3 5-15,2 1 6 0,-1 0-89 16,1-1-3-16,-2-3-38 0,1 1-41 0,-1-1-32 16,0 0 22-16,0 0-216 0,0 0-32 15,0 0 46-15,24-18 8 0,-10 9 47 0,1 1 38 16,2-1 20-16,2-3 28 0,-1 5-7 0</inkml:trace>
  <inkml:trace contextRef="#ctx0" brushRef="#br0" timeOffset="152540.9878">8419 10621 676 0,'0'-1'312'0,"-1"-2"-5"0,-1 0-33 16,-1 1-1-16,0 1-12 0,-1 1-11 0,-1-2-29 15,0 2 0-15,-1 0-18 0,0 1-10 0,-6 6-4 16,-1-2-12-16,1 4 9 0,0 3-16 16,1 2-8-16,4 1-4 0,3 3-12 0,-2 0-19 15,3-1-5-15,3 2-12 0,0-9-4 16,0 4-25-16,0-1-5 0,16 17-10 0,-8-19 5 15,0-3-6-15,0-2-13 0,-1-5-22 0,1 1-13 16,-8-2-21-16,12 0-27 0,13-17-13 16,-12 5-25-16,1 1 6 0,-2-6-65 0,-1-1-12 15,1-3-26-15,-3-1-5 0,-3-1-36 16,1-3 1-16,-1 3-32 0,-5 0 20 0,3 1 20 16,-1-2-71-16,-3-3-23 0,1 3 2 0,-1 10 15 15,0-4 8-15,0-5 43 0,-15-21 92 0,11 21 79 16,-1 3 6-16,0 2 140 0,-3 2 29 15,5 6 17-15,0 0-9 0,1 3-7 0,0 1-7 16,0 1-4-16,0 4 17 0,0-2 16 16,2 3-7-16,0 0 21 0,0 0-11 0,-4 13-16 15,3-6 40-15,2 15-17 0,-1-11 17 0,0 7 10 16,0 4-1-16,12 30-10 0,-5-26-5 16,-1 2 14-16,2-1 2 0,-1 3-30 0,1-3-19 15,1 2-17-15,-3-2-13 0,0 0-7 0,-3-1 5 16,4 0-26-16,-2-4-7 0,0-3-28 15,-1-3-9-15,-1-5-39 0,-1-3-7 0,0-1-26 16,-1-4-31-16,1 1 8 0,-2-1-120 0,0-3-51 16,0 0-45-16,0 0 25 0,-1-4-205 15,2 0-38-15,0 2 31 0,-1 0 56 0,4-3 10 16,0 2 27-16,10-3-5 0,3-3 57 0,3 0 23 16,5 0 11-16,1 0 12 0</inkml:trace>
  <inkml:trace contextRef="#ctx0" brushRef="#br0" timeOffset="153065.8789">9026 10480 303 0,'3'-6'436'0,"0"2"-103"15,-1 1-40-15,0 2 17 0,0 1-41 0,-1 5 14 16,0 0 26-16,1 12-21 0,-2 3 10 0,3 4-16 15,-2 7-8-15,1-2-7 0,0 2-25 16,0-1-21-16,2 1-14 0,-1-2-14 0,3 2-29 16,-1-4-13-16,1-4-6 0,-1-3-5 0,0 0-24 15,-1-5 0-15,3-1-29 0,-2-5-14 16,1-6 1-16,1-1-10 0,-7-2-36 16,12 0-7-16,9-17-11 0,-6 6-32 0,-3-4-1 15,3 2-12-15,-3-3-4 0,-2-4 5 0,2 4-7 16,-2 3-6-16,-2 1 8 0,-1 4 5 0,-1 2 3 15,-3-1 0-15,1 3-10 0,-3 2 12 16,1 0 2-16,-1 2 2 0,-1 0-6 0,0 0 24 16,-1 8 2-16,0-4-4 0,1 3 15 0,0 0-5 15,-1-1 12-15,1 3 6 0,0 4 1 16,0 1 1-16,0-2-2 0,0-1 11 0,0-1-10 16,13 8 10-16,-10-13-11 0,0 0 7 15,0-1-5-15,-1-1 3 0,2-1-16 0,0 0 15 16,0-2-5-16,3-2-3 0,-3 0-9 15,8-6-6-15,1-1-13 0,-3-3-12 0,-3-1-2 16,0-1-9-16,0 0-10 0,-4 2-12 0,-1 2 0 16,-2 1-10-16,0 9 7 0,0-8 6 15,0 1 5-15,-18-8-97 0,6 5-26 0,-1 5-17 16,-5-2-33-16,1 2-39 0,1-1 24 0,-2 3-272 16,-1 0 69-16,2-1 30 0,-2-2-13 15,-1 2 34-15,-2 0 43 0,-1 0 3 0,1 2 47 16,1-3 18-16</inkml:trace>
  <inkml:trace contextRef="#ctx0" brushRef="#br0" timeOffset="153267.9163">8807 10643 997 0,'-2'-1'357'16,"3"-1"-32"-16,0 2-79 0,0-1-6 15,2 0-26-15,3 0-37 0,10-4-27 0,2 1-11 16,1-1-60-16,3-1-53 0,-2 0-70 0,1-1-76 16,4 0 12-16,3 2-275 0,0-5 5 15,1 6-4-15,4-1 87 0,3 0 17 0,2 2 14 16,2-3-4-16</inkml:trace>
  <inkml:trace contextRef="#ctx0" brushRef="#br0" timeOffset="154903.7692">9954 10580 442 0,'2'-2'367'15,"-1"-1"-36"-15,1 2-60 0,-1 0 10 0,0 1-13 16,1 2-32-16,0 1 46 0,0 1-15 0,5 13-14 15,-3 2-11-15,3 2-5 0,-1 2-19 0,6 0-7 16,-5 0-20-16,-1 2-12 0,3-2-10 0,0-1-20 16,1-4-5-16,0 1-26 0,1-7-10 15,-2 0 2-15,0-3-11 0,0-4-18 0,0-2 3 16,0-3-29-16,-9 0-18 0,12 0-15 16,17-17-30-16,-13 5-14 0,0-2-16 0,-2-3-10 15,0-4-22-15,2 2 8 0,-2 0-29 0,0-3-7 16,-5 3 20-16,1 2 6 0,1 1-11 15,-5 2 7-15,0 5 24 0,-2 1 6 0,0 4 6 16,-4 0 20-16,3 3-13 0,-4 2 3 0,-1 1 63 16,1 0 17-16,0 3 1 0,-6 10 8 15,4 2-3-15,0 0-4 0,1 1 11 0,2 0 2 16,0 1-3-16,0-9 0 0,0 3-7 0,13 17 0 16,-4-16-16-16,1-3 7 0,1-4-7 15,0-1 10-15,-1-3-19 0,1-3-5 16,-11 0 4-16,16 0-2 0,16-16-15 0,-14 6-16 15,-1-5-14-15,0-1-7 0,-1-3-24 0,0-1 1 16,-3 0-31-16,0 2 27 0,-3 1 6 0,-3 1 4 16,0 1 5-16,-2 4-8 0,-3 1 3 0,-2 4 3 15,0 6 4-15,0 0 4 0,0 0 2 16,-13-11 4-16,8 11-30 0,2 0 5 0,-2 0 54 16,1 3-1-16,-1-3-31 0,3 3 2 15,-1-1 12-15,2 0 1 0,0 1 2 0,1-1 11 16,2 2 0-16,1-1-32 0,2 2 3 15,10 4 2-15,-3 2 4 0,3 0 2 0,3 1 9 16,-1-4 2-16,-2 3 18 0,0 2 8 0,0-1-2 16,-2 0-34-16,-2 0 20 0,0 0-1 15,-6-3 0-15,-1-1 21 0,-2 0 11 16,-1-1 12-16,-1 0-3 0,0-7-3 0,0 0 1 16,-12 22 5-16,0-11-17 0,0-2 2 0,-2-2 11 15,2-1-15-15,-1 0 2 0,1-2-2 0,3-1-14 16,2 0 5-16,1-2-6 0,1 1-4 15,2 0-7-15,-1-1-24 0,2 0 22 0,1-1-18 16,1 1 3-16,0-1 3 0,3-1-16 16,3 1 16-16,1-1 4 0,9-4 3 0,2-2 3 15,0-1-15-15,2 0 2 0,3-5-10 0,-1 1-29 16,0-2-1-16,-2-2-10 0,-1 0 8 16,2-1 0-16,1-1 16 0,-5-1-32 0,1 0 20 15,0 1-8-15,-2-1 13 0,-1 1 11 16,-1 1-14-16,-4 3 22 0,-4-1-16 0,-3 5 8 15,-3 2 23-15,0 8 8 0,0 0-13 0,-14-12 10 16,8 12 20-16,-1 1 15 0,-7 4 7 16,1 4 3-16,-1-1-5 0,3 5-1 0,-3 0-3 15,4 4 80-15,3 0-14 0,0 1-3 0,1 0-3 16,4 0 8-16,2-10 1 0,0 5-10 16,14 16-5-16,-6-14-13 0,5-3-12 0,1-2-1 15,3-3 5-15,-2 0-8 0,4-5 2 16,-12-2-11-16,7 0-26 0,17-11-20 0,-14 1-32 15,4 2 4-15,-8-2-30 0,6-4-7 0,-3 0-18 16,2-1 5-16,-4 0-3 0,-5-1-20 16,3 2 8-16,-3-1 12 0,1 3 14 0,-6 2 13 15,-2 2-12-15,1 1 22 0,-2 1-9 0,0 3 19 16,1 0 16-16,0 0 11 0,-2 0 16 0,2 1 27 16,-1 2-25-16,-1 0-1 0,0 0 1 15,0 0-2-15,0 0 0 0,8 11 0 0,-5-5 88 16,6 10-11-16,0 0-5 0,0-1 9 15,1 2 11-15,-1 2-6 0,-1-2-4 0,-1-2 3 16,0 5-6-16,-4-8-11 0,-2-2 7 0,-1-2-10 16,1 0 6-16,-1-3 7 0,0 1 3 15,0-6 4-15,0 0-6 0,0 0 3 0,0 0-4 16,-12 11-1-16,9-11-14 0,-1-3 0 16,0 1-23-16,1-2 0 0,0-2 9 0,2-1-5 15,0 0-30-15,0-13-7 0,1 10-15 0,0-5-1 16,0-2-14-16,18-16-22 0,-9 17-7 15,1 1-28-15,-1 0-38 0,3 3 11 0,-1 3-66 16,4-1-30-16,1 1-22 0,2 2-43 0,1 1 25 16,-5 1-245-16,-2 3-10 0,-2 2 57 15,-3 0 18-15,-7 0 21 0,0 0 27 0,9 0 24 16,1 0 46-16,3 0-19 0,20 12 54 0</inkml:trace>
  <inkml:trace contextRef="#ctx0" brushRef="#br0" timeOffset="155711.919">11867 10495 689 0,'0'1'393'15,"0"2"-27"-15,1 2-44 0,0 1 41 16,0 12-19-16,-1-9-22 0,0 7-7 0,0 5-9 16,0 4-34-16,0 1 2 0,0 2-31 0,7 30-8 15,-7-31-33-15,0-14 3 0,0 5-36 0,0 2-22 16,0 1-2-16,0-4-16 0,0-4-13 16,0-2 4-16,0-1-9 0,0-3-15 0,0-7 7 15,0 7-9-15,0-7-8 0,-6 7-15 16,5-9-24-16,1 0-9 0,-2-4-13 0,-1-8-17 15,2-1-33-15,-3-6-3 0,2-2-15 16,0-1-20-16,1-1-3 0,-1 2-6 0,2-1 3 16,0 10-9-16,0-3 4 0,0-2 11 15,0-2-3-15,14-17 3 0,-10 16 16 0,1 8-5 16,0 4 16-16,2-2-4 0,-1 3 9 0,0 1-7 16,0 3 19-16,2 1-13 0,-2-1 7 0,1 5 4 15,-7 0 9-15,11 0 21 0,15 17 19 16,-13-3 19-16,-1 5 8 0,1 5 31 0,-2 3 8 15,-2 4 11-15,-1 1 7 0,-3 0 14 16,0 2-39-16,-1-2 15 0,0-2-15 0,-1 0-15 16,-1 0-1-16,0-2-8 0,-2-19-24 15,0 7-19-15,0-1-29 0,0-3-5 0,0-3-48 16,0-9-67-16,0 7 12 0,-5 0-131 0,5-10-75 16,-1-1 29-16,0-1-286 0,0 0 49 15,1-4 45-15,-2-10 32 0,-1-2-9 0,0 0 79 16,-1-2 33-16,0 1 18 0,-3 6 36 0,0 0-22 15,2 6 34-15,-5 0-33 0</inkml:trace>
  <inkml:trace contextRef="#ctx0" brushRef="#br0" timeOffset="155877.8597">11892 10757 1011 0,'-4'1'355'0,"1"-1"-47"16,0 1 32-16,3 0-29 0,1-1-26 0,2 1-23 15,2-2-35-15,1 1-24 0,17 0-28 16,-12 0-16-16,9 0-17 0,6 0-35 0,5 0-11 15,1 0-129-15,1 0-65 0,34-11-78 16,-32 11 15-16,-3-2-288 0,-8 1 26 0,-4-1 18 16,-11 1 49-16,-5 1 13 0,-5-3 33 15,-3 2 4-15,-2 0 16 0</inkml:trace>
  <inkml:trace contextRef="#ctx0" brushRef="#br0" timeOffset="164322.9013">11948 10633 413 0,'0'0'169'16,"0"0"-27"-16,0-13-11 0,0 13-38 0,0 0 15 16,17-23-14-16,-17 20 22 0,0-1-27 15,0 1 10-15,0 1 17 0,0-1-1 0,-1 1-4 16,0 0 10-16,1-1 3 0,0 1-6 0,0-1-2 15,0 3-8-15,0 0 13 0,0 0-31 16,0 0-1-16,-6-9-20 0,4 6-4 0,-1 1-4 16,2 0-9-16,-1 1 0 0,0-1-3 0,1 1-9 15,-2 1 8-15,1 1-12 0,1-1 14 0,-2 2 1 16,2 0 12-16,-1 1-9 0,1 1 4 16,0-1 22-16,-1 2-8 0,1 1-8 0,0 0-7 15,0 2 62-15,-2 11-12 0,0 0 7 0,0 3 0 16,-1 4-8-16,1-1 2 0,0 1 10 15,0-3-8-15,-3 3-3 0,1 0-2 0,2 0-10 16,0-1-3-16,0 0-15 0,-2-1-5 0,1-2-1 16,2 0-10-16,-1-3-16 0,1-1 7 15,0-4-9-15,1-5-10 0,0 0 0 0,0-1-10 16,1-8 6-16,0 0 4 0,0 7-1 0,0-7-4 16,0 7-4-16,0-7 12 0,0 7-10 15,0-7 3-15,0 0-18 0,-2 8 16 0,2-9-9 16,0-3-8-16,0 1 9 0,-1 1-14 15,2-3 5-15,-1 0-14 0,0 0 3 0,0-1 0 16,0-2-1-16,0-1-2 0,0-5-15 0,0 1 4 16,0-2 2-16,0-1 8 0,0-2-15 0,0 1-10 15,0-1 7-15,0-3-1 0,0 0-1 0,0 1 4 16,0-1-8-16,0 1 7 0,0 1-6 16,0 0 3-16,0 2 8 0,9-17 3 15,-7 20-1-15,0 3-3 0,1 2 0 0,-1-1 9 16,4-4 3-16,1 1-10 0,-3 4 10 0,0-1 0 15,1 3-1-15,-1 0 5 0,7-3-7 0,-3 3-10 16,3-3 13-16,-1 5-9 0,-2 1 12 16,0 3-4-16,0-1 9 0,-8 2-3 0,8 0 3 15,4 0 2-15,1 0 3 0,13 15-4 0,-13-9 10 16,-4 0 4-16,3 3 6 0,-3-1 4 16,0 2-5-16,-3-3-4 0,3 6 0 0,-5-3 6 15,-2-2 2-15,1 2-7 0,-2-2-12 0,-1-1 9 16,0-7 6-16,0 8-1 0,0 4 2 15,-10 15-5-15,2-13 9 0,0-1-6 0,-2-1 9 16,-2 1 0-16,1-1-9 0,-1-2-7 0,-4-1 10 16,2 1 2-16,-3 1-16 0,-1-1-4 15,2 0 3-15,0-1 8 0,1-1 1 0,2 0-4 16,0 1-8-16,4-4 2 0,-1-1-5 16,4 0 9-16,2-3 2 0,0 2-1 0,-1-1-3 15,1 0 2-15,2-1-12 0,1 1 11 0,1-2-1 16,0 0 3-16,0 0-16 0,0 0 3 15,12 1-3-15,-5-2 6 0,12-2-8 0,-11 3 1 16,4 0 2-16,2 0 6 0,1 0 3 16,1 0-2-16,-1 0 5 0,0 0-7 0,16 10 2 15,-16-4 4-15,0-1-16 0,-2 1 20 0,0 2-7 16,0 0 6-16,-1 2-5 0,-1-1 6 16,-2 2-20-16,1-1 6 0,-1 1 13 0,-3 0 2 15,-1 1-18-15,-1-4 19 0,0-2-11 0,-2 1-6 16,0 1 10-16,-1-3 2 0,-1 0 12 15,0 2-3-15,0-7-17 0,0 0 31 16,0 7-6-16,0-2 18 0,-14 7 4 0,10-10-5 16,-8 7-14-16,-1-3 26 0,1-1-13 0,-5-2-4 15,4-2-5-15,4-1 4 0,-4 0 6 0,-3 0-21 16,-3 0-3-16,-2 0 29 0,-19-12-6 0,18 8-17 16,2 0-10-16,-2 0 5 0,14 4 4 15,-7 0-16-15,-3 0-2 0,-20-10-2 0,27 8 11 16,-7-3-3-16,6 5-2 0,2-2-22 15,2-1 6-15,1 3 11 0,7 0-26 0,0 0 1 16,-7 0-18-16,7 0 10 0,0 0-24 16,-6 0-17-16,6 0-1 0,0 0-29 0,0 0-26 15,-5-14-48-15,9 11 15 0,6-5-126 16,6-3-74-16,-4 1 31 0,3 2-264 0,1-3 39 16,-2-2 65-16,0 4 26 0,-1-1 45 0,-1 0 22 15,-3 4 34-15,-3 2 39 0,-1 0 23 16,2 3 19-16,-4-2 2 0,-1 3-25 0</inkml:trace>
  <inkml:trace contextRef="#ctx0" brushRef="#br0" timeOffset="182007.0693">4678 11942 310 0,'0'0'385'0,"0"0"-52"0,0 0-28 15,-14 0-5-15,14 0-27 0,0 0-25 16,0 0-6-16,0 0-29 0,13-14-9 0,12 7 1 16,4-1-27-16,-3 1-21 0,2-1-15 15,2 0-14-15,0 4-20 0,2-2-11 0,-2-1-24 16,-2 1-6-16,-4 0-76 0,-5 3-37 0,-1 0-39 15,-2-1-19-15,-2 1-47 0,-5 1-25 16,-2-1 16-16,-1 3-134 0,-3-3-123 0,-1 2 12 16,-2-1 46-16,0 2 9 0,0 0 10 15,0 0 47-15,0 0 3 0</inkml:trace>
  <inkml:trace contextRef="#ctx0" brushRef="#br0" timeOffset="182205.0966">4897 11879 370 0,'-5'2'342'0,"1"1"-57"0,2 0-2 15,-1 1-7-15,1 1-34 0,-2 10 32 16,0 2-35-16,0 2-10 0,2 3-25 16,-1 0-5-16,3-11-21 0,0 6-20 0,0 3-19 15,0 0-17-15,-8 22-11 0,8-22-26 16,0-10-7-16,0 3-35 0,0 1-44 0,0 1-28 16,0-1-47-16,0-4-37 0,0-3-44 0,19 5 14 15,-15-10-217-15,3-2-58 0,-2 0 23 0,0-2 33 16,2-1-1-16,4-4 36 0,-2-5 7 15,-1-2 27-15</inkml:trace>
  <inkml:trace contextRef="#ctx0" brushRef="#br0" timeOffset="182778.6225">5019 11829 290 0,'1'-6'361'0,"-2"5"-72"0,0 0-12 15,-1 2-10-15,1 2-16 0,-1 1-15 0,-1 11-5 16,-1 2-28-16,1 4-22 0,-1 4-21 15,1 0 77-15,-1 2-34 0,1 1-5 0,0 0-11 16,1-2-23-16,1-1-13 0,1-13-22 0,0 4-4 16,0 4-20-16,0-3-19 0,0 0-6 15,0-5 6-15,0 0-7 0,0-4-5 16,0-1-5-16,0-7-7 0,0 6-7 0,0-6-10 0,3 7-21 16,-3-9-12-16,2-3-17 0,-1 1-21 15,0-3 11-15,6-9 0 0,-1 1-8 0,-1-1 6 16,2 2-4-16,-3 3-4 0,2 2 7 15,-2 4 0-15,-2 1 2 0,4 3-19 0,-6 1 4 16,0 0 49-16,0 0 17 0,23 18-6 0,-16-4 2 16,2 0 9-16,3 0-3 0,-1 3 4 0,-3-1-6 15,6-2 19-15,-2 0-3 0,3 2 2 16,0-4-1-16,0-1-3 0,1-3 5 0,0-3-3 16,-1 0 0-16,-1-4-14 0,-7-1 6 0,5 0-17 15,17-13-4-15,-12 6 6 16,-3-5-10-16,3-3-21 0,-3 1 2 0,-3-3-6 0,0 0-10 15,-3 2-2-15,-1-2 2 0,-1 3 10 16,-2 2-15-16,-2 3 21 0,-2 2-18 0,0 0 3 16,0 7-3-16,0 0 10 0,0-6-9 15,-12 0 11-15,8 4-2 0,-1 2 0 0,1 3 9 16,-8 4-7-16,-1 3 0 0,4-1 3 0,3 3 5 16,-1 1 12-16,3 2-4 0,1 2 1 0,1 1 10 15,2-4-2-15,0-6 2 0,0 4-6 0,0 3 3 16,17 14-9-16,-10-15 1 0,2-2-8 15,3-3-19-15,-1-1-6 0,-2-3-46 0,9-3 7 16,-2-2-112-16,-9 0-34 0,5 0-45 0,23-12 24 16,-12 5-270-16,2 0-16 0,-1 0 53 15,-1-2 62-15,3 1 13 0,-1-3 21 0,3 5 34 16,4-2 20-16,4 3 13 0,5-2-22 0</inkml:trace>
  <inkml:trace contextRef="#ctx0" brushRef="#br0" timeOffset="184240.0656">5993 11976 646 0,'6'3'406'0,"-2"1"-68"0,6 11 45 15,-2-3-33-15,1 6-23 0,-2 2-18 0,-1-2-33 16,0 2-15-16,-1-2-32 0,1 0-14 16,-1-1-25-16,1-2-28 0,-5-4-15 0,4-1-10 15,1 2-6-15,1-6-14 0,-2-1-9 16,-1-2-17-16,1-3 4 0,1 0-17 0,-6 0-16 16,11 0-19-16,13-17-8 0,-10 5-26 0,-1-2-22 15,1-1 1-15,-2-2-12 0,0-3-6 0,-1-1-10 16,-1-1 4-16,1 0 5 0,-2 3 1 15,-2 5-19-15,1-1 6 0,-2 1 4 0,-3 5 14 16,0 3 7-16,-1 2 11 0,-1 2 16 0,-1 2 8 16,0 0 22-16,-2 13 11 0,1-6-2 15,-1 12 10-15,2-9 10 0,0 5-5 0,0 2 2 16,0 3-1-16,0 1 4 0,7 18-9 0,1-19 7 16,3-4-10-16,0-1 10 0,4-3-19 0,-1-3 9 15,2-2-11-15,1-2 4 0,-3-4-12 16,-3-1 2-16,3 0-25 0,22-17 1 0,-15 5-16 15,-1-3-21-15,-5-1-7 0,3 1-22 16,-4-2 7-16,2-3 2 0,-5 1-3 0,0 2-5 16,-7 0 14-16,3 3-6 0,-5 7 5 0,0-1 4 15,-2 1 10-15,0 7-8 0,0 0-9 16,-11-10 7-16,6 7 9 0,-3 2 2 16,4 1-7-16,-1 0 7 0,2 1 10 0,-1 0-3 15,1 1 2-15,1-1 10 0,1 2-10 0,-1 0-1 16,2 2-4-16,0 0 7 0,2 0 2 0,7 6-8 15,0 0 21-15,5 0-15 0,1-2 11 0,2 0-17 16,2-2 22-16,2 2-8 0,-2-1 2 16,0 0-11-16,-1 3 3 0,-2-4 7 0,-1 0 2 15,-4 1-11-15,-1-1 12 0,-4-2 3 16,-1 1 16-16,-4 0-11 0,0-1 13 0,-1-5-9 16,0 0 9-16,0 7-4 0,-23 12-5 0,15-12 2 15,-10 1 1-15,1 2-8 0,-2-3 8 0,1 0-8 16,0 0 1-16,1-2-7 0,2 0 12 15,4-2-8-15,1 0-1 0,4 0 2 0,2-2-6 16,-1 1-10-16,3 0 4 0,1-1-3 0,1 1 14 16,0-2-11-16,0 0 9 0,0 0-15 15,11 2 4-15,-2-2 1 0,12-1 6 0,-10 1-10 16,7 0-4-16,4 0 15 0,3 0 1 16,27-13-3-16,-22 11-1 0,-1-3 1 0,3 0 7 15,-2 0-14-15,-1-1 1 0,0 0-3 0,-3 0 6 16,-1-1-8-16,-2 0 4 0,-4 0-21 15,1-1 12-15,-6-3-11 0,1-1 9 0,-3 0-6 16,-1-2-10-16,-3 3 3 0,-4-2-27 0,1-3 9 16,-2 0 13-16,-1 3-24 0,-1 2 20 0,-1 11 1 15,0-8 8-15,0 1-4 0,-11-3-3 16,6 7 4-16,-10-2 3 0,2 6 4 0,5-1 43 16,-17 9-13-16,9 0 22 0,3 2-7 0,-2 1 4 15,5 1 28-15,1 2 0 0,0 3 4 16,3-1 2-16,3 0-8 0,3 2 9 15,0-11-2-15,0 4-1 0,15 16-3 0,-4-14 9 16,3-3-11-16,2 0 0 0,4-5-2 0,1 0-2 16,2-2-8-16,0-2 0 0,0-2-12 0,-12 0 4 15,6 0-15-15,19-13-8 0,-17 5-6 16,-2-2-19-16,-2-1-29 0,-2-3-12 16,-2 1 7-16,-1 0-39 0,-2-3-11 0,-2-1-3 15,-4 1 34-15,-2 3-20 0,0 3 43 16,0 3-24-16,0 1 14 0,0 1 4 0,0 1 14 15,1 1-4-15,-1 1 24 0,0 2 13 0,0 0 0 16,0 0 45-16,0 0-2 0,0 0-7 0,5 11 2 16,-3-5 7-16,7 8 5 0,-1-2 13 15,0 3-10-15,2-1 8 0,1 1-5 0,0 0-6 16,0-2 11-16,-2 3-3 0,-1-5 2 16,-2-1 2-16,-1-1 9 0,0-1 0 0,-3-1 1 15,-2-2 1-15,0 1-5 0,0-6 7 16,0 0-6-16,0 0 3 0,-11 15 4 15,7-11-18-15,-1-2 16 0,0 0-18 0,0-2 6 16,-1 0 2-16,0 0-17 0,1-2 2 0,1 0-8 16,4 2-9-16,-7-7 15 0,5 1-18 0,2 2-1 15,0-3-23-15,5-8-1 0,1-6-23 16,7 2-18-16,-2-1-12 0,3 2-12 16,3-1 4-16,0 2-18 0,-1 4-34 0,0 2 10 15,-3 1-41-15,-3 1-28 0,4 1-23 0,-8 3-17 16,0 1-37-16,0 0 26 0,-3 0-224 15,0 4-30-15,-2-2 38 0,-1 2 38 0,0 0 1 16,-5 0 25-16,7 0 62 0,-2 0 12 0,2 0 6 16,2 2 1-16</inkml:trace>
  <inkml:trace contextRef="#ctx0" brushRef="#br0" timeOffset="184997.5809">8035 11962 296 0,'0'-12'309'0,"0"12"-32"0,0 0-28 15,0 0 1-15,0 0-2 0,0 0 26 0,0 0-18 16,3 9-31-16,1 10 34 0,2-1 3 16,-2 3-12-16,0 3-4 0,1 1-17 0,-4 3-13 15,-1 0-9-15,0 1-21 0,0-14-28 0,0 6-12 16,0 2-8-16,0 2-21 0,0-1-6 0,0-2-11 16,0-4-18-16,0-4-25 0,0-2-32 15,0-2-23-15,0-4-35 0,0-6 4 0,0 0-127 16,-11 9-54-16,12-13-45 0,0-2 28 15,-1 0-277-15,0-2 30 0,1-8 23 0,-1 6 20 16,0-4 60-16,0-3 7 0,0-1 36 0,0 0 21 16,0 3 2-16,-18-18 23 0</inkml:trace>
  <inkml:trace contextRef="#ctx0" brushRef="#br0" timeOffset="185520.9737">7950 12011 464 0,'0'-7'358'15,"1"0"-42"-15,-1 1-32 0,2-1-13 0,6-5-12 16,4 4-13-16,2-5-28 0,2 2-26 0,2 0 7 16,6 3-12-16,2 3-4 0,1 0-16 15,0 3-17-15,-15 2-14 0,8 0-20 0,25 10-7 16,-22-4-8-16,-5 4-25 0,-3-1 26 0,-2 7-35 16,-3-3 5-16,-3 2-18 0,-3 1 21 15,-1-1-15-15,-3-6-8 0,0 3-4 0,0 2-3 16,-16 15-7-16,8-16 14 0,-1 0-16 15,-1-1-24-15,-2-2 8 0,2 0 8 0,3-3-1 16,-6 3-9-16,3-4 4 0,1-1-2 0,2-2-7 16,0 1 6-16,3-1-6 0,0 0-22 0,1-1 13 15,0-1 5-15,0 1 5 0,2-2-12 16,0 2 1-16,1-2-14 0,0 0 8 0,6 0 10 16,-2 0-7-16,2-2 2 0,2 2 8 0,11-2-2 15,-8 2-9-15,4 0 23 0,5 0-13 0,0 0 9 16,1 0 2-16,2 0 1 0,20 6 1 15,-22 1-5-15,-2-1-2 0,-2 4 9 0,-2 0 13 16,-4 1-8-16,0 0 4 0,-3 2 12 16,-5-3-5-16,-2 0 19 0,-1-2 11 0,0-8 1 15,0 11 4-15,-21 16-15 0,8-13 2 16,-2-3-13-16,0-1 12 0,-6-2-21 0,-3 1 14 16,0-1-26-16,1-4 14 0,-4 2-19 15,1-3-15-15,0-1-23 0,15-2-8 0,-7 0-17 16,-3 0-30-16,-19-12-11 0,20 7-21 0,3 0 11 15,3-2-81-15,2-1-29 0,5 0-21 16,-1 0-38-16,-1-2-24 0,6 0 28 0,0 4-251 16,0 0 47-16,1 1 14 0,-1 0 17 0,2 1 31 15,-1 2 28-15,1 1 36 0,-2-1 30 16,1 2 4-16,1-3 14 0</inkml:trace>
  <inkml:trace contextRef="#ctx0" brushRef="#br0" timeOffset="202252.161">9420 12071 262 0,'0'-14'255'0,"0"14"-18"15,0 0-27-15,0-14-10 0,22-3-11 16,-20 13-4-16,-2 0-5 0,1 1-26 0,-2 0 1 15,1 1-15-15,0 0-26 0,0-2-17 16,2 2 0-16,-2 3-3 0,0 1 15 0,0 4-19 16,0 2 12-16,1 10 0 0,-1-7-2 0,0 6 3 15,0 3-4-15,0-1-16 0,13 24 19 16,-6-22-39-16,0 0 9 0,1-4-7 0,5 0-23 16,-1-3 1-16,0-1 2 0,2-2 15 15,1-4-20-15,0-2 10 0,3-2-5 0,-2-3-5 16,-7 0-20-16,6 0-6 0,18-16 11 0,-13 6-20 15,-2-2-11-15,0-1-11 0,-3-2 8 0,1-2-25 16,-3-1-7-16,1 0-2 0,-4-3 14 16,0 1-10-16,1 4 17 0,-7-1-14 0,0 6 22 15,-2 2-4-15,-1 3-3 0,0 0-6 16,-1 2 10-16,0 4 11 0,0 0-9 0,0 0 1 16,0 0 13-16,-8-3-5 0,7 6 18 0,-1 1 6 15,0 2 17-15,2 0-24 0,-1 2 19 16,1 0 0-16,0 0-6 0,0 6-5 0,11 16 21 15,-5-13-10-15,2-2-12 0,5-1 3 0,-4-2 29 16,3 0-26-16,-1-4-4 0,2 1-6 16,2-4 4-16,-2 0-4 0,1-3 5 0,-2-2-1 15,-12 0-4-15,14 0 1 0,0 0-11 16,15-14 3-16,-16 7-9 0,1-2-12 0,-3-2-19 16,-2-1-6-16,-4 0-12 0,4-2 2 15,-2-1-21-15,-2-3-4 0,-2 0 8 0,-2 0-9 16,-1 10 27-16,0 0-19 0,0-3 23 0,0-1 5 15,-17-15-6-15,10 14 11 0,0 4-1 0,-1 3-4 16,3 2 6-16,0 0 11 0,1 0 2 0,-1 1 4 16,1 3-11-16,-1-1 3 0,1 0 17 15,0 1 7-15,4 0-13 0,0 0 11 16,0 0-7-16,0 0-8 0,0 0 27 0,-7 0-20 16,-2 11 18-16,9-9-7 0,0 0-3 15,1 0 1-15,0-1-3 0,1-1 0 0,2 1 6 16,-1-1 9-16,2-1-4 0,-1 0-2 0,0 0-6 15,0-1 9-15,1 0-15 0,0-1-2 16,-1 2 16-16,1-2 4 0,-1 3 1 0,-1-1-7 16,2-1-7-16,-1 2-8 0,-1-2 1 0,-1 0 11 15,1 2-7-15,2 0-10 0,-5 0 20 0,0 0-10 16,0 0 4-16,7 0-4 0,6 10 8 16,-1 2 4-16,-1-2-6 0,2 1 16 0,-3 0-14 15,4 2 2-15,-1-1-1 0,0-2-6 16,2 3 5-16,0 1-3 0,-2-2 5 0,1 3-5 15,-5-1 3-15,3-2 7 0,0 1-7 0,-3-4-2 16,-1 3 19-16,-4-1 7 0,-1-2-10 0,-2 0-9 16,-1-4 16-16,0-5-4 0,0 0 6 15,0 9 7-15,-15 11 0 0,9-13-1 0,-3 1-2 16,-5-1 11-16,3 0-19 0,0-2-2 0,2-2-13 16,1 0 4-16,0-2 3 0,1-1-4 15,1 3 8-15,1-2-4 0,1 0 1 0,-1 1-15 16,0-2 14-16,2 1 2 0,0 1-5 0,1-2-16 15,1 1-3-15,0-1 20 0,1 1 3 16,0-1-18-16,0 0 9 0,8 0-9 0,-1 1 13 16,1-2-16-16,10 0 10 0,-7 1 6 0,5 0-8 15,21-9 3-15,-12 7 1 0,-1-2-19 16,-1-1 22-16,1 0-9 0,-1-2 1 0,-2 2 12 16,0-4-13-16,2 1-10 0,-3-3 16 15,-1 0-16-15,-2 0-7 0,0 0 0 0,0-2 2 16,-6-1 32-16,0 2-22 0,-3 1-5 0,-3-2-8 15,-1 1 22-15,-1 2-13 0,-2 0 20 0,0 3-27 16,-1 7 14-16,0-7-6 0,0 1-1 16,0 6 7-16,-13-15-7 0,7 13 2 0,1-1 4 15,-1 2 2-15,1-1-4 0,-1 5 10 16,-2-3 8-16,-12 11-18 0,7-1 8 0,3 0 26 16,0 3-3-16,0 3 14 0,2-1 9 0,0 0 7 15,5 3-24-15,2 1 2 0,-1-2-22 16,2-9 18-16,0 5 5 0,17 18-7 0,-4-17 13 15,1 2-12-15,6-3-7 0,0-1-3 0,5 0 3 16,1-2-26-16,0-3 20 0,2-2 5 16,-2-5-3-16,-15 0-27 0,7 0 13 0,19-10 1 15,-18 3-3-15,1-2 14 0,-3-3 8 0,-2-3-2 16,1 1-4-16,0-3-12 0,-4 0-1 16,-1 0-2-16,-2 0 15 0,3 0-9 0,-8-1-23 15,-1 2 15-15,-3 3-1 0,0 13-10 0,0-14-14 16,-12-15 0-16,7 19 4 0,0 3 2 15,2 1 2-15,-5-5 5 0,2 2 14 0,-2 2 8 16,3 3 6-16,2 3-8 0,-1 0-8 0,0-3 2 16,1 3 6-16,0-1 1 0,0 0-5 15,0-2-27-15,0 2 15 0,2 1-11 16,-1 1 5-16,-1 0-16 0,1 0 17 0,2 0 12 16,0 0-14-16,0 0 19 0,0 0-8 0,0 0-10 15,-7 12-1-15,6-10 14 0,1 2-9 0,1 0 23 16,0 0-22-16,2 0-6 0,0 0 11 15,6 8 7-15,2-3-2 0,1 3-11 0,3-2 10 16,-1 0-3-16,1-1 7 0,-1 3-1 16,3-2-10-16,-2 2-2 0,0-3 0 0,0-1-4 15,1 2 4-15,-7-3 0 0,-2-2 1 0,-1 1-1 16,0-2 3-16,-4 1 4 0,0 0 3 0,-1-1 3 16,1 0-6-16,-2-4 12 0,0 0-13 15,0 11 11-15,-23 11-12 0,8-11 12 16,-2-1-17-16,2-1-13 0,-7 0-9 0,1-2-46 15,-2 0-53-15,0-2-70 0,-3-2 18 0,4 1-258 16,-1-1 22-16,3 0 33 0,-1 0 5 0,2 0 20 16,4-3 34-16,1 2 20 0,-5 0 9 15</inkml:trace>
  <inkml:trace contextRef="#ctx0" brushRef="#br0" timeOffset="203462.9244">11938 11867 710 0,'0'0'262'0,"0"0"-5"0,0 0-22 16,0-15-9-16,0 15-40 0,15-19-16 16,-14 17-11-16,-2 2-19 0,1 2 4 0,0 1 6 15,-1 2 4-15,1 14 7 0,0-2-9 0,0-4-18 16,0 5 36-16,0 4-16 0,0 5 8 15,0 1-16-15,0 2-2 0,0 1-11 0,0-1-14 16,0 1 1-16,0-2-15 0,0-1-15 0,0-3-14 16,0 0-1-16,0-4-3 0,12 17-14 15,-11-25 3-15,-1-3-11 0,2-4 1 0,1 0-7 16,1-4-23-16,1-2-58 0,1 0 4 16,0-2-100-16,1 2-34 0,15-15-63 0,-5 5 24 15,-4 0-299-15,-1-1 24 0,-2 1 36 0,-4 3 33 16,-4 2 4-16,0 0 51 0,-2 5 30 0,0 0 9 15,0 0 25-15,-11-14-15 0</inkml:trace>
  <inkml:trace contextRef="#ctx0" brushRef="#br0" timeOffset="203713.0993">11618 12150 514 0,'-6'-2'374'0,"1"0"-57"0,2 2-37 0,1-2-39 15,2 1-27-15,3 1 4 0,2 0-28 16,3-2-14-16,12 0-15 0,4-1-9 0,4 0-33 16,4-1-13-16,-3 1-24 0,5-2 5 15,0 1-6-15,0-1-2 0,3 1-23 0,1-2-9 16,2 1-17-16,-1 0-8 0,-4-4-35 0,-1 2-34 16,-1-1-19-16,-3-2-29 0,-5 2-1 15,-2-3-47-15,0-1 11 0,-1 3 15 0,-3-4-157 16,-6 1-64-16,-1 2-17 0,-3-3 5 15,-4 0 31-15,-1-2-4 0,-2 1 38 0</inkml:trace>
  <inkml:trace contextRef="#ctx0" brushRef="#br0" timeOffset="204213.9233">12284 11875 693 0,'-3'-3'223'0,"0"3"-6"0,0-1-11 16,2 2 4-16,-3 2 1 0,1 0-10 0,1 3 12 16,-3 11-21-16,1 0-6 0,0 3 15 0,2 4-21 15,-1 0 15-15,2-2-11 0,1 2-10 16,0-13-1-16,0 6-13 0,0 3-22 0,14 20-2 15,-10-20-12-15,-1-2-24 0,1-4 5 0,-1 1-19 16,-1-5-6-16,0-2 5 0,1-2-18 0,-2 1 1 16,1-4-6-16,0-1-4 0,1-2-20 15,0 1 7-15,2-3-10 0,-5 2-13 0,18-12-26 16,-4 0-1-16,2-2-45 0,0 0 3 16,0-1-6-16,1 1-10 0,3 2 1 0,1 1 1 15,-2 2 19-15,1 2 11 0,-2 2 2 16,-12 5-15-16,5 0 16 0,0 0 3 0,16 17 21 15,-13-8 24-15,-1 2-15 0,0-1 2 16,2 3 23-16,2-3-4 0,-1 0-3 0,1 2 15 16,-1-3 4-16,1-3-11 0,1-2-6 15,0-1 8-15,-9-3-3 0,6 0-5 0,1 0-1 16,22-11 0-16,-21 4-8 0,0 1-9 0,-3-5 2 16,-1-1-9-16,-4-1-10 0,0-4 5 0,-3 5-11 15,0-1 21-15,-4 2-32 0,-2 11 15 16,0-7 2-16,0 7-21 0,-12-14 24 0,6 13 18 15,1 1-9-15,-2 2-4 0,-8 5 17 0,1 2 5 16,0 3-2-16,2 0 8 0,1 3-11 16,1-1 1-16,3-1 3 0,2-3 13 0,4 1-20 15,-1-3 7-15,2-8-2 0,0 8-12 0,0-2 2 16,19 9-7-16,-1-10-39 0,7 2 4 16,5-4-81-16,2-1-51 0,-15-2-60 0,8 0 27 15,6 0-309-15,1 0 29 0,2 0 24 0,1 0 35 16,0 0 37-16,0 0 10 0,-1 0 62 15,1 0 8-15,0 0 6 0,1 0-1 0</inkml:trace>
  <inkml:trace contextRef="#ctx0" brushRef="#br0" timeOffset="204468.1142">13934 12025 257 0,'10'16'502'15,"1"4"-95"-15,-3 6-61 0,-1-1 46 16,0 4-27-16,2 2-20 0,-2 1-27 0,0 1-33 16,-1 2-21-16,2-3-25 0,-2 1-27 0,-2-4-29 15,1-2-16-15,-1 2-14 0,-3-3-14 0,0-4-10 16,0-3-21-16,-1-5-44 0,1-3-39 16,-1-11-46-16,0 7 2 0,0-7-135 15,0 0-81-15,-13 9 25 0,9-9-294 0,-2-4 25 16,-4-4 28-16,-3-5 30 0,4-1 49 0,-2-2 9 15,2-1 20-15,4 0 12 0,-1-2 41 16,1-2-20-16</inkml:trace>
  <inkml:trace contextRef="#ctx0" brushRef="#br0" timeOffset="204757.3853">13935 12079 293 0,'16'-11'396'0,"3"-3"-52"0,0 4-36 0,6 3 9 15,-1 0-41-15,4 3-14 0,0 1-32 0,-12 3 13 16,7 0-26-16,28 16 4 0,-24-5-21 16,-5 0-19-16,-1 3-17 0,-6 2-12 0,1 3-9 15,-5 0-3-15,-4 0-6 0,-3 0-26 0,-4-4-2 16,0-8-7-16,0 5-8 0,-17 16-11 16,3-15-7-16,1-1-2 0,-3-2-13 0,-1-1 7 15,-2-2-8-15,-2-3-4 0,0-1-38 0,9-3-25 16,-4 0-35-16,-2 0 5 0,0 0-133 15,-15-11-51-15,19 2 23 0,3-3-335 0,3 2 41 16,6 0 36-16,2-1 33 0,0 3 47 16,15-14 4-16,-7 6 14 0,4 1 18 0,3 1 59 15,6 1-10-15</inkml:trace>
  <inkml:trace contextRef="#ctx0" brushRef="#br0" timeOffset="205540.5022">14362 12085 424 0,'4'3'395'0,"7"9"6"15,-8-3-56-15,3 4-45 0,-2 1 37 16,-1 3-12-16,1-2-20 0,0 1-32 0,0-3-32 16,0 4-12-16,1-2-28 0,-1-1-9 0,2-3-12 15,-5-3-27-15,5-1-5 0,1-3-16 16,-2 1-16-16,1-3-19 0,1-1 4 0,1-1-18 16,2 0-3-16,3 0-13 0,19-11-14 0,-12 3-27 15,-4-2-14-15,4-1-12 0,-4-2-20 16,-1 0-15-16,1-2-10 0,0-1 6 0,0 0 3 15,-3 2-13-15,-1 1 17 0,-1 2 3 0,-3 1-26 16,-3 4 6-16,2 4 36 0,-5-1 0 16,-2 3-2-16,0 0 38 0,0 0-13 0,5 12 4 15,-5-7 14-15,0 3 18 0,4 9 0 0,1-1 0 16,1 1-5-16,-1-3 5 0,6 2-7 16,0-3 8-16,3-2-13 0,-1-2 5 0,3-1-3 15,-1-3-1-15,-1-1-12 0,-5-4-7 0,4 0 6 16,3 0 3-16,20-13-14 0,-19 2-3 0,-2-1-10 15,3-1-32-15,-3-4-23 0,1 0 6 16,-4-3-50-16,-1 0-17 0,2-5 5 0,-2 0-36 16,-4-1 18-16,3 1 0 0,-6-3 27 0,0 3 11 15,-4 2 2-15,0 3 12 0,0 11-2 16,0-5 11-16,-11-12 21 0,4 17-7 0,2 3 23 16,-1 3 11-16,0 1 19 0,3 0 4 0,-3 4-12 15,2-1 11-15,2 3 24 0,-6 8 8 16,5 2 14-16,1 3-12 0,2 2-4 0,0 1 53 15,0-9 1-15,0 7-5 0,11 26 7 16,-3-18 3-16,1 0-12 0,1-3-10 0,0 0-8 16,-2 2 23-16,1-1-24 0,0-2 2 15,-1-3-13-15,0-3 11 0,-4-3-21 0,-1-3 7 16,-1-1 6-16,2-4-1 0,-2-1 9 0,-2-1-4 16,1-3-4-16,-1 0-8 0,0-2 1 15,0 0 0-15,0-1-13 0,0-4 10 0,2 2-11 16,3-15-5-16,-5 13 6 0,9-15-20 0,-1 8 5 15,-3-4-4-15,6 7-3 0,0 1 1 0,1 1-6 16,1 2-3-16,4 1 10 0,-4 3-8 16,-1 3 0-16,-2 0-2 0,3 0-1 0,19 10-3 15,-14-4 1-15,0 2 1 0,2 1-2 16,-4 1 6-16,-3 0-7 0,-2 1-5 0,-1-1 0 16,-6 0 4-16,-1-1 11 0,-1-3 1 0,-2-6-3 15,0 7 0-15,0-7-1 0,-11 17 1 16,-3-8 2-16,-1-2 3 0,-2-3 1 0,-3 0-7 15,2-2 0-15,-5 1-16 0,15-3-31 0,-11 0-24 16,-20-11 6-16,18 4-95 0,-4 0-33 0,6-3-40 16,0-1-62-16,-1-3 29 0,6-1-244 15,6 2 25-15,0-5 37 0,8 7 2 0,0-3 65 16,18-24 31-16,-7 18 15 0,6-4 34 0,5 2 15 16,-6-1 7-16</inkml:trace>
  <inkml:trace contextRef="#ctx0" brushRef="#br0" timeOffset="205946.5783">15382 11804 490 0,'7'-2'345'16,"-1"2"-23"-16,-1 1-24 0,4 1 24 15,6 7-41-15,2 3-35 0,-2 0 43 0,1 5-10 16,1 4-15-16,-5 1-9 0,1 3-16 0,-2 2-17 16,-1 1-5-16,-2 2-23 0,-5-1-15 15,3 0-12-15,-4-1 3 0,2 1-23 0,-2-1-25 16,0-4-12-16,2-1 8 0,-4-3-16 15,2-5-4-15,1-2-16 0,-1-5 4 0,-2-1-6 16,2-4-17-16,0 0-12 0,2-1 16 0,1-2-18 16,-5 0 5-16,14 0-25 15,15-13 1-15,-12 4-27 0,0-2-19 0,1 0-6 16,-3-3-9-16,1 1 0 0,-2 4 15 16,-1-3-9-16,3 4 4 0,-8 1-1 0,0 3 2 15,-4 1-9-15,-1 2 15 0,1 1-5 0,-4 0 6 16,0 0 1-16,0 0-1 0,8 13 6 0,-7-8 8 15,3 0 2-15,3 9 5 0,-2-1-5 16,3-1 5-16,-5-3 1 0,1 1-6 0,0-3-4 16,-1-2 8-16,2-1 4 0,-3-2 1 0,0 0-26 15,2 0-26-15,-1-2-54 0,1 0 8 0,-4 0-116 16,0 0-49-16,0 0-46 0,21-17 27 16,-17 7-264-16,0 3 25 0,-1-2 51 0,-1 1 43 15,2-6 10-15,4-2 33 0,-8 2 14 16,2-5 25-16,2-3 39 0,-4 12-34 0</inkml:trace>
  <inkml:trace contextRef="#ctx0" brushRef="#br0" timeOffset="206066.397">15795 11835 506 0,'-4'0'217'16,"-1"0"-26"-16,1 2-22 0,2 1-28 0,0 0-62 15,2 2-8-15,-3 0-244 0,3 0-116 16,0 0-21-16,7 10 3 0</inkml:trace>
  <inkml:trace contextRef="#ctx0" brushRef="#br0" timeOffset="206378.2268">16159 12051 577 0,'0'0'405'0,"0"0"-52"0,-2 3-28 16,-2-2-21-16,-7 7-39 0,-3 2 9 0,5 2-22 16,-2 0-31-16,-1 3-14 0,1 1-4 15,5 0-13-15,-2 0-11 0,6 1-25 0,0-1-2 16,2-8-11-16,0 4-7 0,16 14-11 16,-7-13-8-16,2-1-25 0,3-4-1 15,-3 0-9-15,3-2-13 0,-3-1-8 0,-1-5-17 16,0 2-30-16,-1-2-55 0,-9 0 5 0,6 0-126 15,2 0-48-15,11-13 21 0,-7 3-321 16,-1 0 17-16,2-2 39 0,3-1 24 0,-1 0 51 16,0 0 25-16,2-1 21 0,1 2 25 0,3-1 13 15,1 1 39-15</inkml:trace>
  <inkml:trace contextRef="#ctx0" brushRef="#br0" timeOffset="206928.2316">17191 11594 911 0,'2'1'307'0,"0"2"-7"0,3 3-13 0,0 11-35 16,-2 5 10-16,0 3-5 0,-1 3 12 16,0 1-37-16,-1 4-10 0,0-2-16 0,1 1-7 15,-1 0-21-15,1-1-9 0,-2 3-21 0,0-2-13 16,2-3-16-16,-2-1-5 0,2-5-16 15,-2-2-7-15,3-4-6 0,-1 0-15 0,-2-4-28 16,1-2-28-16,-1-5-32 0,1 1 2 0,0 0-90 16,-1-2-16-16,0 0-29 0,0-1-29 15,2-1-7-15,-2-3-26 0,0 0-6 0,0 0 18 16,0 4-172-16,0-6-53 0,0 0 8 16,2-3 45-16,0 1 4 0,0 0 28 0,5-11 31 15,0-1 31-15,2 4 33 0</inkml:trace>
  <inkml:trace contextRef="#ctx0" brushRef="#br0" timeOffset="207932.4039">17350 11987 577 0,'18'-18'207'0,"-1"1"-10"0,0 3-3 16,5 1-6-16,-3-1 26 0,1 1 1 0,-4 2-12 16,-2 3 6-16,-1 1-36 0,-4 2 2 15,-1 1-24-15,-3 1-13 0,0 3-8 0,-1 0-27 16,-4 0 3-16,0 0 10 0,0 0-2 0,3 3-11 16,-6 1-9-16,1-2 24 0,-10 7-8 0,1 0-15 15,-5-2 1-15,1-3-14 0,-1 4-17 16,-4-1 7-16,2-2 0 0,1 2-13 0,-2-2 9 15,4 1-22-15,3-2 2 0,1-1-12 0,3 1-18 16,2-1 12-16,1-2-3 0,1 2-21 16,0 0-4-16,3 1 13 0,0-1 10 0,0 2-7 15,1-5-19-15,0 0 7 0,0 12 0 0,16 17 4 16,-4-17 4-16,1 1-5 0,3-1 11 16,-1 0-8-16,5-3 7 0,-4 1-7 0,6-1 17 15,-1 0-21-15,-1-1-16 0,3 0 15 0,1-3 5 16,-1-1-7-16,1-2 6 0,3 1-21 15,-13-3 9-15,6 0 12 0,3 0 0 0,4 0-11 16,24-17 8-16,-26 9-8 0,-3 0 5 0,0-2-3 16,-3 1-7-16,-2-5-12 0,0 2 10 15,-4-2 0-15,1-1 11 0,-5 1-14 16,-1 0 5-16,-2 2-23 0,-2 4 18 0,-2-1 4 16,-1 3-3-16,-1 6 13 0,0 0-10 0,0 0 11 15,-11-10-8-15,5 11-1 0,3-1 1 16,-2 3 7-16,-5 7 4 0,-3 3 14 15,2 0-1-15,-1-1-1 0,1 4 17 0,4 1-4 16,0 0 3-16,2 1 15 0,3 1-6 0,2-6 3 16,0-4-8-16,0 3 1 0,16 13-1 15,-4-9-8-15,2-4 9 0,0-1-18 0,2-4 7 16,0 0 0-16,2-3-6 0,-1-1-2 0,0-2-6 16,-8-1 3-16,5 0-5 0,18-13-12 0,-17 6-11 15,5-3-7-15,-4-3-10 0,2-1-23 16,-4-2-11-16,1-1 1 0,-2-1-1 0,1 4 2 15,-4-3-10-15,-1 2 18 0,-1 3 4 16,-3 2 20-16,-2 4-14 0,-1 2 1 0,-1 0 6 16,-1 4 1-16,0 1 32 0,-2 2 11 0,0 0 8 15,0 2 2-15,0 2 1 0,-3 7 3 16,1-2 3-16,2-3 3 0,2-9 12 16,0 14-3-16,0 0 1 0,19 12 6 0,-7-13-11 15,3-3 0-15,2-2-9 0,4 0-4 16,-2-3 4-16,0-2 1 0,-8-3-9 0,2 0 5 15,4 0-6-15,19-10-10 0,-17 3-4 0,-2 0-6 16,0-5 4-16,-1-1-8 0,2-1 2 0,0-2-13 16,-1 0-10-16,1-3 11 0,-1 2-9 15,-1 1 2-15,-3 3 8 0,-1 2-5 0,-1 1-12 16,-4 4 5-16,-3 2 1 0,-2 1 8 0,-2 3 12 16,0 0 1-16,0 4-7 0,0 0 4 15,-2 2-1-15,0 12 6 0,2-9-2 0,0 8 5 16,0 5 4-16,0 5 0 0,9 28 4 0,-1-23 3 15,1 3 0-15,-1 3-11 0,4 0 20 16,-2 1-5-16,2 0 5 0,0-1-15 0,-3-4 18 16,-2-1 7-16,-2-6-8 0,-5 0 15 15,0-15 19-15,0 5 15 0,-13 17-12 0,-1-22 6 16,-4-7-4-16,-1-2-2 0,-3-3-6 16,9 0-16-16,-5 0 1 0,-27-17-3 0,22 9 8 15,1-3-6-15,2 3-11 0,1-4-3 0,2 0 9 16,1-2-4-16,6 1-6 0,1 0-8 15,0 0 6-15,4-1 3 0,4 1-16 0,1 4-8 16,0-2 6-16,17-17-17 0,-4 8-37 0,4 1-34 16,-1 3-29-16,7-1 9 0,4-1-103 0,4 1-37 15,0 1-32-15,5 0 25 0,0 2-227 16,0 2-50-16,1 0 57 0,-3 5-3 0,-1-3 62 16,-1 3 20-16,-2-1 42 0,-2 3-16 15,2-1 63-15,1 0-27 0,0 2 75 0</inkml:trace>
  <inkml:trace contextRef="#ctx0" brushRef="#br0" timeOffset="208257.7719">19442 12041 320 0,'5'10'435'16,"4"5"-40"-16,-2-1-45 0,-1 3-45 15,1 0 29-15,0 2-16 0,0-2-22 0,0 1-25 16,3-2-18-16,0-2-22 0,2 1-10 0,2-3-19 15,2-4-20-15,3-1-11 0,-1-1-24 16,1-5-9-16,4 2-12 0,0-3-20 0,-13 0-11 16,6 0-3-16,18-13-10 0,-16 3-14 15,-1 1-15-15,-2-3-19 0,-3-3-19 0,-3-1 5 16,-6-1-29-16,0 0-6 0,-3 7-1 16,0-4 5-16,-15-13-17 0,4 12 21 0,-2 5-15 15,-3-1-7-15,0 3-7 0,-3 5-18 0,5 1 3 16,0 1-27-16,14 1-45 0,-9 0-21 15,1 0-9-15,1 0-23 0,7 0-33 0,-8 0 19 16,1 8-150-16,8-5-140 0,4 1 40 0,13 4 28 16,7-3 59-16,5 2 3 0,-1-2 13 15,6 0 9-15,7 2 30 0</inkml:trace>
  <inkml:trace contextRef="#ctx0" brushRef="#br0" timeOffset="208690.6218">20317 11953 935 0,'-4'1'340'0,"-1"2"-17"16,1 0-16-16,-8 8-31 0,3 2-32 15,2 1 14-15,1 4-8 0,4 1-18 0,1 4-20 16,1-12-13-16,0 8-3 0,0 5-6 0,12 29-11 16,-4-24-17-16,2 3 2 0,1 2-22 15,0-1-7-15,1 6-13 0,0-5-13 0,0-3-14 16,-3-2-9-16,-3 0-6 0,-1 1-11 0,-2-5-15 15,-2-2-3-15,-1-14 1 0,-11 14-21 16,-2-10-34-16,-3-6-39 0,-4-4-39 0,-2-1 7 16,9-2-63-16,-5 0-43 0,-27-17-15 0,18 6-58 15,-2-4-29-15,0-2 25 0,3 0-222 16,0-2 19-16,3 1 34 0,2 0 30 16,3 1 13-16,-1 2 122 0,1-1 175 0,4-1 9 15,1 6 236-15,3-2 24 0,3 5 16 0,2 1 6 16,0 3 6-16,1-1-26 0,3 2 46 15,1 3-22-15,0 0-18 0,0 0-2 0,13-8-19 16,-6 6-9-16,13 0-21 0,-1 0-21 16,3 1-8-16,1-1-3 0,-12 2-23 0,8 0-24 15,3 0-41-15,1 0-1 0,3 0-102 16,25-10-93-16,-27 3-65 0,-2 0 21 0,3-1-261 16,-1-1 34-16,0-2 33 0,0-1 37 0,-3 1 11 15,3-4 39-15,3 3 35 0,2 1-19 16,5-3 32-16</inkml:trace>
  <inkml:trace contextRef="#ctx0" brushRef="#br0" timeOffset="209348.4203">21476 11782 331 0,'0'-2'368'0,"0"0"-71"16,-1 3-25-16,0 2 8 0,-1 2 3 15,-5 12-2-15,4 5-33 0,-1 2 24 0,0 4-8 16,2 3-8-16,1 3-11 0,0-1-22 0,1-18-18 16,0 8-12-16,0 2-27 0,12 29-4 0,-5-30-14 15,3-2-12-15,-1-1-11 0,4-4-14 16,1-2-8-16,3-2-13 0,1-4-5 0,3-2-10 16,-1-4-9-16,1-2-2 0,-10-1-16 0,6 0-16 15,23-10-16-15,-19 1-24 0,1-1-20 16,-2-4-11-16,0-3-15 0,-1 2 6 0,-3-4-50 15,3-2 2-15,-5-4 11 0,0-2-16 0,-2-1-3 16,-2 0 20-16,0 2 7 0,-3-2-10 0,-1 3 24 16,-2 0 1-16,-4 14 19 0,0-4-5 15,0-2-2-15,-10-12 7 0,7 17-6 16,-3 7 11-16,-2 0 25 0,2 2-19 0,0-1 2 16,0 4-11-16,-1-3-22 0,7 3-36 15,0 0-28-15,-10 0-26 0,10 0 12 0,-15 11-257 16,13-6-47-16,-6 8 48 0,9 1 35 0,-1-5 19 15,11 17 17-15,0-9 31 0,5 5-27 16</inkml:trace>
  <inkml:trace contextRef="#ctx0" brushRef="#br0" timeOffset="209737.9063">22216 12051 780 0,'-1'-3'313'0,"-2"3"-34"0,-1 0-6 16,-3 0-43-16,-9 3-16 0,-3 0-30 16,3 5-4-16,-3-4-31 0,4 3-25 0,-2 2 2 15,6-1-13-15,-1 2-9 0,6-3-29 16,1 0 25-16,0 0-27 0,4-2-8 0,0-1-20 16,1-4-9-16,0 0 4 0,0 0 4 0,12 16 2 15,1-9-11-15,1 0-11 0,0 0-21 0,4-1-7 16,2 1 1-16,-3 0-10 0,5-2-13 15,-3 1 8-15,-1 0 5 0,-3 0 2 0,0 0 9 16,-8 0-4-16,2 0-8 0,-4-2 16 16,-1 0-3-16,-2-1 16 0,-1 1 24 0,-1-1 2 15,0-3 18-15,0 0-4 0,0 0-7 0,-14 12-5 16,-2-5 32-16,0-3 5 0,-3-1-5 16,0 1-19-16,0-4-3 0,6 0 1 0,-4 0-20 15,-2 0-5-15,-2 0-11 0,2 0-24 0,-19-11-40 16,23 7-40-16,1-2-59 0,0-2-57 0,7 0 18 15,2 2-275-15,3-1-7 0,2 7 59 16,0-8 3-16,16-7 54 0,1 8-1 0,9 0 43 16,2-2 40-16</inkml:trace>
  <inkml:trace contextRef="#ctx0" brushRef="#br0" timeOffset="210406.1852">22454 12225 785 0,'5'1'321'0,"0"-1"-22"16,1 0-14-16,0 1-31 0,2-2-48 0,-1 1-1 16,1-1-17-16,-8 1-16 0,14 0-3 0,1 0-30 15,2 0-20-15,19-9 2 0,-20 1-24 16,-1 4-9-16,1-2-11 0,0-3 10 0,-3 3-18 16,0-2-2-16,-1-1-22 0,1 1-5 0,-6 0-2 15,-1 1 2-15,-2 0-3 0,-2 2 20 16,-1 0-5-16,-1 0-14 0,0 5-6 0,0 0 5 15,0 0-4-15,-14-11-3 0,8 11-3 0,-15 2-4 16,12-2 6-16,-21 8-2 0,12 1 16 0,0 2 11 16,2 0-1-16,1 3 0 0,4 0 6 0,2 0-5 15,2 1-16-15,4 1 7 0,3-2-9 16,0-7 0-16,16 14 9 0,-5-11-23 0,5 2 6 16,0-2-5-16,3 0-2 0,2-2 6 15,-2-3-6-15,1-1-7 0,2-3-4 0,-14-1-16 16,6 0-14-16,4 0-6 0,19-16-12 0,-17 9 4 15,0-3-67-15,-3-5-4 0,1-1-3 16,-4 1-17-16,-1-2 11 0,-5 3 25 0,4-1-1 16,-5 1 4-16,1 2 11 0,-4 2 10 0,-3 0 1 15,2 5 14-15,-3 1 1 0,0 1 7 16,0 3 24-16,0-2-11 0,0 1 16 0,0 0-2 16,0 1 13-16,0 0 19 0,0 0-4 0,0 0 10 15,4 13 10-15,-2-7 9 0,5 8 3 16,3 1-3-16,-3 2-1 0,4 1 4 0,1 0 4 15,-2-2-6-15,-1 1-4 0,2 0-4 0,-2-2-5 16,-3-2-2-16,0-1-3 0,-1-3 13 16,-2-2 4-16,0-2 24 0,-3-1 0 0,1-1 17 15,-1-2-3-15,0 1 14 0,-1-3-8 0,-1 0-2 16,1 0-18-16,0-2-5 0,0 1 1 16,-1-3 0-16,2-1-18 0,-1 0-5 0,1-2 1 15,0 0-1-15,10-18-12 0,-1 8-9 0,1 2-16 16,1 1-2-16,3-1-9 0,1 2 0 15,2 0-33-15,4 2-23 0,2 0 6 0,2 5-36 16,-3 0-22-16,-1 2-30 0,-2-2-32 0,-6 2-49 16,2-2 21-16,-6 4-289 0,-3 0 26 0,-4-1 31 15,1 1 35-15,1 2 32 0,-1-1 25 16,0-1-26-16,0 1 22 0,1 0 52 0,2 2 36 16</inkml:trace>
  <inkml:trace contextRef="#ctx0" brushRef="#br0" timeOffset="211298.0609">23828 11841 549 0,'1'-3'354'0,"1"1"-35"16,-1-1-41-16,-1 1-42 0,0 0-13 0,1 2-17 15,0 0-9-15,0 2-22 0,1 1 40 16,-1 3-22-16,4 9-8 0,-1 5 2 0,1 3 4 15,-2 5 2-15,2 0-7 0,-1 2-2 16,0 1-10-16,0 2-2 0,-3 2-9 16,4-4-24-16,-3-1 5 0,1 2-18 0,-3-2-17 15,0-3-10-15,0-15-7 0,0 5 6 0,0-3-20 16,0 1 29-16,0-5-4 0,0-1 1 0,0-2 10 16,0-7-16-16,0 0-9 0,0 0-13 15,-12 9 5-15,10-12-16 0,0 0 17 16,0-3-18-16,-3-7-20 0,1-3-2 0,1-2-13 15,-1-2-11-15,1-2-12 0,-2-2-22 0,2 0-13 16,1-3 0-16,1 0-10 0,-1-2 9 0,2 15-6 16,0-7 2-16,0-3-15 0,0-1 11 15,11-25 0-15,-6 25-1 0,-1 3 6 16,1 3 5-16,0 2-5 0,1 2-1 0,-1 1 11 16,2 0 2-16,-2 6-1 0,3-4-4 0,0 0-2 15,1 2 7-15,-2 3 4 0,1 0 5 16,-1 2-11-16,8 0 19 0,-3 2-9 0,0 1-4 15,0 2 8-15,-3 0 7 0,6 0-6 16,21 11-1-16,-13 0-2 0,-1 1 10 0,-2 3 0 16,-2 2 8-16,-3 0 10 0,1 5-3 0,-4 3 8 15,0 3 21-15,-3 1-3 0,-2 1 11 0,-1 2-6 16,0-1 10-16,-4-1-9 0,-1 5 8 16,-1-20-9-16,0 9-2 0,0 1-7 0,0-1-4 15,-14 25-1-15,11-29-4 0,-2-1 6 16,1-3-10-16,2-5-12 0,-1 0-2 0,2-6 6 15,0 2-2-15,0-2-5 0,-1-3-31 0,1 0-35 16,0-1-46-16,1-1-30 0,-1 0 12 16,2-2-121-16,-1-1-41 0,0-1-55 0,1-1 30 15,-1-2-255-15,1 2 35 0,-1-2 41 16,-4-8 4-16,4 9 34 0,-7-17 73 0,4 13 14 16,-3-5 33-16,0 2 24 0,-2 2 30 0,-1-2-56 15</inkml:trace>
  <inkml:trace contextRef="#ctx0" brushRef="#br0" timeOffset="211536.1906">23824 12051 254 0,'-3'-3'523'16,"-2"3"-86"-16,1-2-69 0,3 1 3 0,1 0-23 15,1 1-45-15,2 0-27 0,1-2-20 0,3 2-34 16,11-3-28-16,-8 3-19 0,6 0-20 15,2 0-22-15,4 0-15 0,0 0-5 0,1 0-9 16,0 0-39-16,-2 0-27 0,-1 0-3 0,-2 0-123 16,-4 0-39-16,-2 0-63 0,-2 0 17 0,-3 0-272 15,-7 0-34-15,8 0 67 0,-8 0 12 16,0 0 0-16,0 0 54 0,5-7 53 16,-7 2-16-16,-1 0 9 0</inkml:trace>
  <inkml:trace contextRef="#ctx0" brushRef="#br0" timeOffset="212908.5063">25185 12119 836 0,'0'-13'296'0,"29"-13"-35"16,-26 9-15-16,-1 2-15 0,-2 4-17 0,0 11-9 16,0-15-26-16,0 3-18 0,-14-16 7 0,6 15-26 15,-4 3-21-15,0 2-15 0,-5 5 5 16,-3 1-23-16,9 2-9 0,-6 0-8 0,-24 14-8 16,16-2 46-16,2 3-12 0,3-1-3 0,2 4 12 15,2 2-15-15,5-3-24 0,4 3 6 16,2-3-3-16,5-8-24 0,0 3 5 0,0 0 7 15,17 11-16-15,-4-14 0 0,1-4 8 16,3-2-26-16,-1-3 19 0,-6 0-14 0,5 0 1 16,21-11-6-16,-14 4-13 0,-2 0 10 0,0-4-17 15,-2 0-7-15,-1-1-15 0,1 2 17 0,-4-2 0 16,0 0 0-16,-3 0 7 0,-1 5-14 16,-4 3 1-16,-2 0 2 0,0 2-14 0,-4 2 3 15,0 0-17-15,0 0 4 0,5 10 33 16,-4-5-3-16,-1 2 10 0,1-1 13 0,3 11-1 15,1-2 2-15,2 0 1 0,0 0-17 16,4-2 11-16,3-2 16 0,1-1-3 0,2-2 1 16,1-2-7-16,-1-3-2 0,4-2-9 0,-6 0 15 15,-5-1-15-15,4 0 6 0,19-14-9 0,-15 4-15 16,-2-2-23-16,1 0 0 0,0-6-24 16,-1 2 5-16,-3 1-27 0,1 1 31 0,-4-1 0 15,-2 0-4-15,0 4 11 0,-2-2-5 16,-1 6 4-16,-5 3 12 0,1 1-1 0,-1 3-7 15,-5 0 18-15,4 2-18 0,0 2 3 16,0 0 37-16,-1 0 0 0,1 1-2 0,-1 1 16 16,1 1 4-16,1 1-6 0,-1 8 14 0,0-2-16 15,1-6 8-15,0 3-1 0,0 0-12 16,0-2 16-16,0 0 12 0,0-2 4 0,0 0 1 0,0-7-6 16,0 7 15-16,0-7 16 0,0 6 7 15,0-6-7-15,0 0-8 0,9 7-7 16,-8-9-8-16,-1-1-9 0,0-1-3 0,0-1 1 15,-1 0-1-15,2-2-18 0,-1-1 8 0,1 3-3 16,-1-4-11-16,10-13-3 0,-4 6 5 16,1 3-3-16,2 6-9 0,0-4 5 0,5 2-9 15,-1 0-3-15,2 3 8 0,-2 5 1 0,6-5-2 16,-10 6 0-16,4 0 1 0,17 11-6 0,-12-4 5 16,0 2-7-16,-3 2 7 0,0 0 3 15,-3 1-7-15,-1 0-5 0,0 3 7 0,-3-3 2 16,-3-3-6-16,-1-1 3 0,-2-1-4 0,-1 0 6 15,0-2 0-15,-1-5-22 0,0 0-41 16,0 0-37-16,0 7 9 0,-13 2-131 0,8-8-67 16,1 0 26-16,-2 0-275 0,2 0 21 0,0 0 42 15,2 0 49-15,2-1 22 0,0 0 21 16,0 0 36-16,13 2 0 0,8-2 16 0,6 3 50 16</inkml:trace>
  <inkml:trace contextRef="#ctx0" brushRef="#br0" timeOffset="213408.8222">26256 12089 730 0,'5'-9'342'0,"-2"1"-24"15,0 0-8-15,-2 0-12 0,-2 2-53 0,0 0-6 16,1 6-29-16,0 0-18 0,-8-12-20 0,3 10-19 16,-3 2 2-16,-11 3-26 0,8-3 2 0,-19 12 0 15,10-2-9-15,0 3-5 0,4 2-8 0,0 2-15 16,5-1-12-16,2 1 7 0,1-1-7 15,3 0-2-15,3-5-9 0,2-11 1 0,0 10-11 16,16 9-15-16,-7-13 5 0,5 1 0 16,-1-7-10-16,-1 0-10 0,-4 0-6 0,5 0 2 15,18-17-8-15,-15 8-41 0,2-3-14 0,0-3-11 16,-2 0 6-16,1-4-56 0,-3 0-13 16,0-1-40-16,-3-3-5 0,-2 0 2 0,1-1 0 15,0 0 13-15,-1-3 5 0,-3 0 13 0,0-1 16 16,-3 2 9-16,-1-1 11 0,-2 14 12 15,0-6 33-15,0-2 15 0,0-1 12 0,-14-19 24 16,9 21 17-16,1 4 4 0,1 3 17 16,1 2 21-16,-2 4-4 0,4 2-7 0,-2 1-21 15,1 4 36-15,0 1 4 0,0 3-7 0,0 2 20 16,-1 13 1-16,2-9 24 0,0 8 3 16,0 6-2-16,0 3 3 0,0 3 6 0,0 0-11 15,14 34-4-15,-10-33-21 0,1-2 3 0,-2 0-14 16,4 0-8-16,-3-3-7 0,1 4-8 0,-1-6-25 15,-1-1-37-15,1-5-29 0,-1-1 3 16,-3-5-117-16,2-4-58 0,-2-2-63 0,2-3 27 16,0-2-265-16,-2-1 19 0,0 0 21 15,-2-3 26-15,2-1 61 0,-1-3 28 0,1 2-14 16,0-3 53-16,6-9 41 0,-6 5-5 16</inkml:trace>
  <inkml:trace contextRef="#ctx0" brushRef="#br0" timeOffset="216090.4682">27120 12184 478 0,'0'13'332'0,"0"-13"-34"0,0 0-9 16,0 0-32-16,4 15-25 0,14-20-25 0,1-1-28 15,-1-5-14-15,1-1-24 0,2-2-6 0,-3-3-21 16,1-2-11-16,-2 1 0 0,4-5-22 16,-2-2 9-16,-3-1-28 0,2-2 6 15,-3-1-21-15,0-3 11 0,-3-2-20 0,-2 0-4 16,-4 3 1-16,-3 2-14 0,1-1 1 0,-3-1 9 16,-1 15-2-16,0-5-1 0,-15-22-10 0,5 24-1 15,-4 2-21-15,2 4 19 0,-3 2-9 16,4 2 5-16,1 4-13 0,0 2 10 0,3 3 8 15,7 0-21-15,0 0 18 0,-17 11-12 16,10 4 16-16,2 2 5 0,2 3 11 0,2 2 6 16,1-9-16-16,0 9 29 0,0 3-7 0,11 30-4 15,-6-28-7-15,1 3 4 0,2-2-5 16,0 1-3-16,0-3-1 0,0-2 17 0,3-1-3 16,-2 1 11-16,0-2-6 0,0-3-9 15,-3-4 6-15,-2-5 2 0,0-1-3 0,-2-2 22 16,2-1-6-16,-2-4-3 0,0 0-12 15,-2-2 3-15,0 0-11 0,0 0 2 0,0 0-7 16,15-10-3-16,-8 1-6 0,1-5-13 0,2-1-10 16,0 2-21-16,1-1 9 0,2-3 6 15,-1 4-21-15,2 0 21 0,-2 3-6 0,1 1-14 16,-1 1 29-16,-3 3-23 0,-1 3 12 0,-8 2 4 16,8 0-21-16,-8 0 14 0,14 14 6 15,-7 3 12-15,1-2 12 0,-2 4-14 0,-2-4-7 16,3 4 18-16,0-2 1 0,2 4-2 0,-2-3 13 15,2-4 0-15,2 0-2 0,1-1 7 16,0-1 3-16,2-5 4 0,1-2-7 0,-1-4 5 16,-2-1-16-16,-3 0 19 0,3 0-22 15,18-15 1-15,-14 4 4 0,-1 0-1 0,0-4-7 16,2 1-6-16,-1-4-5 0,-3 0 7 0,0-2-2 16,-1 3-2-16,-4 0 7 0,-2 1-5 15,-2 3-4-15,1 3-12 0,-5 2 7 16,0 8-2-16,0 0-1 0,-8-8 2 0,2 8 5 15,0 2-2-15,-9 7-6 0,2 2 7 0,1 4-7 16,0 3 1-16,2-2-1 0,2 1 7 0,2 1-3 16,3 0 9-16,1 0-1 0,2-3 1 15,0-8-1-15,13 17-7 0,-4-12 0 16,4-4 7-16,4-2-32 0,0-3-55 0,6 0 6 16,1-3-89-16,-12 0-79 0,8 0-54 0,30-14 29 15,-20 9-260-15,2 0 44 0,-3 0 40 16,-1 0 18-16,6 0 25 0,-3 2 21 0,1 0 44 15,-1 0 21-15,-1 2 14 0,-1-1 9 16</inkml:trace>
  <inkml:trace contextRef="#ctx0" brushRef="#br0" timeOffset="216643.44">28647 11944 617 0,'2'-2'339'0,"0"1"-9"0,0 2-11 0,0 1-6 15,-1 1-39-15,1 1 34 0,4 11-9 16,-2 2-38-16,1 2-5 0,0-2-13 0,-2 3-25 16,3-3-5-16,0-2-19 0,-1 0-30 0,0-4-8 15,1 2-12-15,0-4-13 0,-1-2-4 16,-1-1-20-16,1-3-14 0,1 1 0 0,-6-4-11 15,0 0-9-15,10 0-16 0,1 0-5 0,14-11-31 16,-9 4-19-16,-2 0-19 0,1-5-13 0,-2 0-13 16,0 0-14-16,-2-5 16 0,-1 7 5 15,-3 5-12-15,0-2 20 0,-4 2 4 0,1 0-9 16,-1 3-2-16,0 1 11 0,-3 1-11 16,0 0 3-16,0 0 21 0,0 0 16 0,4 13-3 15,-3-7 9-15,0 0 3 0,3 9 20 16,1-1-11-16,1 0 4 0,2 0 10 0,-1-6-8 15,6-1-5-15,0 3 5 0,1-3 5 0,2-1-10 16,-2-4-2-16,-3-1-5 0,0-1-8 16,0 0 9-16,2 0-2 0,20-13-6 0,-14 6 3 15,-1-2-3-15,0 1-3 0,-4-3 6 0,2-3-12 16,-3-1 8-16,0-1-18 0,-5 3 18 16,0-4-7-16,-6 1-4 0,-1 6-8 0,-1 10 6 15,0-11-1-15,-19-10-4 0,4 12-8 0,2 1 6 16,-4 4-21-16,0 0-34 0,1 3 8 15,16 1 5-15,-17 0-103 0,-1 0-44 0,4 0-43 16,0 0 24-16,3 0-252 0,-9 10-29 16,18-7 65-16,1 0-2 0,3-1 46 0,3 2 21 15,12 4 26-15,3 1 28 0,7-1 26 0,3-3-39 16</inkml:trace>
  <inkml:trace contextRef="#ctx0" brushRef="#br0" timeOffset="216835.4557">29375 11983 605 0,'4'1'376'0,"-1"2"-42"0,0 1-11 16,-1-1-43-16,3 13 37 0,-3-7-17 0,-1 4-34 16,0-2-13-16,0 0-33 0,0 7-27 0,0-4-28 15,-1-6-11-15,0 4-13 0,0-1-12 16,0-2-19-16,0 1-41 0,0-3-36 0,0-1-6 16,0-6-133-16,0 0-85 0,0 0 16 15,0 0-299-15,2 11 3 0,-1-16 75 0,3 2 24 16,-1-2 26-16,4-9 22 0,0-3 10 15,-1-2-13-15,3-3 38 0</inkml:trace>
  <inkml:trace contextRef="#ctx0" brushRef="#br0" timeOffset="216953.7652">29419 11815 467 0,'-5'-3'271'0,"0"3"-34"0,0-1-26 0,0 1-62 15,1 1-41-15,3-1-75 0,-1 2-4 16,0-2-310-16,1 1 18 0,1 1 13 0,5-1-52 15</inkml:trace>
  <inkml:trace contextRef="#ctx0" brushRef="#br0" timeOffset="217197.9143">29680 11869 533 0,'2'10'443'0,"0"1"-72"0,1 7-48 15,-3-8 49-15,0 7-11 0,0 5-17 16,0 4-12-16,0 1-36 0,0 0-30 15,0 0-32-15,0-1-30 0,0-1-20 0,0-3-13 16,0-1-17-16,0-2-17 0,0-2-1 0,0-4-23 16,0-2 2-16,0-4-25 0,0-7-50 15,0 0-37-15,4 10-36 0,-2-10 3 0,1-5-117 16,9-7-59-16,-2-2-39 0,-1-1 24 0,2-4-203 16,1 0-67-16,-4-3 39 0,2 0 26 15,3 2 30-15,-4-4 19 0,1-2 43 0,1 1 7 16,1 2 5-16,0 0 28 0</inkml:trace>
  <inkml:trace contextRef="#ctx0" brushRef="#br0" timeOffset="217374.0186">29869 11889 430 0,'6'-14'358'16,"-2"4"-44"-16,-1 5-28 0,-1 0-19 0,1 3-11 16,-1 1-32-16,-4 2 72 0,-1 4 1 15,-1 9-10-15,-1 4 5 0,1 4-12 0,-3 3-33 16,3 5 6-16,0 2-26 0,-2-4-33 16,2 0-11-16,-1 0-11 0,-1 0-37 0,2 4 9 15,1-3-36-15,-1-4-41 0,1-1-85 16,1-3-58-16,-1-4 6 0,1-7-179 0,0-3 20 15,0 0-320-15,-4-2 32 0,1-2 39 16,-2-3 47-16,0 0 24 0,-4 0 52 0,-5 0-29 16,-22-13 64-16,11 8 17 0,-2 4 25 0,-2-1-4 15</inkml:trace>
  <inkml:trace contextRef="#ctx0" brushRef="#br0" timeOffset="218588.7685">4466 12845 287 0,'-13'0'333'16,"13"0"-57"-16,0 0-31 0,0 0-5 0,0 0-3 15,0 0-2-15,-17 17 23 0,17-3-34 16,13 28-3-16,-7-10-25 0,2 0-5 0,2 3-2 16,1 1-16-16,-1-3-1 0,2-3-17 15,0 1-6-15,1-4-10 0,1-3-7 0,-2-1 0 16,2-2-11-16,-2-2-3 0,0-2 1 0,3-7-16 15,-2-4-3-15,-1-5-8 0,-12-1-15 16,14 0-3-16,18-15-17 0,-14 3-3 0,-4-2-9 16,-2-1-10-16,3-5-7 0,-2-2-19 0,-3-1-16 15,0-3-28-15,0 1-13 0,-2-1 6 16,-3-1-59-16,1 0-25 0,-2 1-4 0,-1 5 10 16,-2 0-6-16,2 3-20 0,1 3-43 15,-2 5 18-15,-2 3-230 0,0 4-70 0,1 3 37 16,-1 0 44-16,-1 0-3 0,1 3 48 15,2 0 31-15,0 1 4 0,-1 3 9 0</inkml:trace>
  <inkml:trace contextRef="#ctx0" brushRef="#br0" timeOffset="219335.2875">4959 13309 905 0,'0'5'324'0,"1"-3"-45"0,1 0-25 16,2-1-32-16,-2-1-19 0,1 0-3 16,0-3-43-16,1 1-23 0,0 0-5 0,6-10-13 15,1 1-7-15,-1-1 2 0,0-1-42 16,-1-2 3-16,1-2-4 0,-2 0-5 0,0-1-16 16,1 2 8-16,-3-1-11 0,1 3-11 0,-1-3 16 15,-4 7-24-15,-1 1 4 0,-1 2 12 16,0 7-28-16,0 0-2 0,0 0-11 0,-10-7 3 15,6 10 7-15,-6 6-1 0,2 4 16 16,-3 3 9-16,2 2-7 0,2 2 12 0,0-1-24 16,2 3 27-16,2-1-15 0,2 0 12 0,1-12-4 15,0 5 12-15,14 17 4 0,-5-16-3 16,3-3 4-16,3-2-23 0,0-5-3 16,2-2 18-16,-3-2-16 0,-14-1 11 0,15 0-6 15,16-12-17-15,-15 3-10 0,-1-3 0 0,2-1-24 16,2-3-42-16,-4-2-8 0,-1-1-18 0,0-3-17 15,-1 3 17-15,-3 1 1 0,-1 0 26 0,-2 3-4 16,-1-1-4-16,-2 6 29 0,-2 2-8 16,1 1 1-16,0 3 9 0,0 1 14 0,1 1 2 15,-4 2 2-15,0 0 4 0,0 0 8 16,0 0 16-16,16 19-8 0,-8-8 26 0,0 4 6 16,3 0 1-16,-1 0-6 0,2 2 26 0,-1 2-5 15,-1-4-17-15,2 3 12 0,-2-5 14 0,-1 1-10 16,-2-6 1-16,-2 0-19 0,-1-2-4 15,-2-1 31-15,0-2 11 0,0 1 13 0,0-1 9 16,-2-3-6-16,0 0-8 0,0 0-3 16,-1 0-7-16,0-1-12 0,-1-3 5 0,1-1-9 15,0 0-7-15,1-2-23 0,0 0-11 16,2-11-15-16,-2 9-15 0,8-16 4 0,-1 10 0 16,-1-2-11-16,2 6 0 0,1-1-2 15,2 0 4-15,0 3 2 0,1 1 1 0,-1 2 4 16,-1 2-25-16,-2 2 4 0,-1 0 28 0,-7 2 8 15,7 0 1-15,-7 0 0 0,23 19 8 16,-14-7 13-16,0 6-1 0,1-3 19 0,-2 1-19 16,-1 3 6-16,-1-2-5 0,-2 0-7 15,1 0 14-15,-3-3 0 0,-1-3-7 0,0-2-3 16,0-2-13-16,0-1-11 0,-1 0 1 0,0-2-73 16,0-4-73-16,0 0-39 0,0 0-57 0,0 0 22 15,-4 7-247-15,3-8 11 0,0-2 28 0,-2 0 57 16,1-1 4-16,1-3 35 0,1 0 16 15,-2-10 22-15,0-5-10 0</inkml:trace>
  <inkml:trace contextRef="#ctx0" brushRef="#br0" timeOffset="219432.5464">5634 12947 456 0,'-4'1'-139'0</inkml:trace>
  <inkml:trace contextRef="#ctx0" brushRef="#br0" timeOffset="220452.2607">5969 13205 491 0,'3'5'328'0,"-1"-1"-28"0,0-1-22 0,-1-1-29 15,3 0-37-15,1-1-40 0,0-1-18 0,0 0-5 16,2-2-24-16,8-5 4 0,-2-3-36 16,0 0-5-16,1-4-21 0,-1 0-16 15,-2-1-18-15,0-5-4 0,-2 2-22 0,0-2-14 16,1 1 13-16,-3 1-12 0,0-5-7 16,0 3 6-16,-1 3 20 0,1 2 0 0,-3 6 25 15,-1 2-17-15,-1 1 1 0,0-1 6 0,-1 4-20 16,1 2 13-16,-1 1 25 0,-2 1 1 0,0 2 11 15,0 2 7-15,-3 10-11 0,-1 1 4 0,0 2 3 16,0 3 9-16,-2 3 21 0,0 5-9 16,3-2 25-16,0 2-13 0,3 6 3 0,1-2-4 15,0-16 0-15,0 7-5 0,0 6 8 16,0 3-18-16,0 1 9 0,0 4-4 0,0-1-9 16,0-1-10-16,0 0-12 0,0-2-6 15,0-2 8-15,0-3-6 0,0-4-7 0,0-4 0 16,0-4 0-16,0-4-6 0,0-4 2 0,0-9-15 15,14 9-5-15,-11-11 6 0,1-3 3 16,4-8-11-16,-4-3 5 0,-1-1-8 0,-1-4-11 16,-2 10-23-16,0-6-25 0,0-4-4 0,-13-20-4 15,3 18 10-15,3 2 4 0,3 0 3 0,-2 3 0 16,1 4-6-16,0-1 3 0,1 1 6 16,1 2 2-16,1 4-38 0,0 1-11 0,2 2 9 15,0-1-16-15,0 6-11 0,0 0 9 16,0-8 18-16,17-11 15 0,-7 9-7 0,1-2 16 15,7 0-7-15,-2 2 14 0,3-2-3 0,-1 3 11 16,0 1-9-16,-3 0 13 0,-1 1 13 0,3 3 2 16,-5 2 17-16,1-1 12 0,-13 3-22 15,8 0 21-15,0 0 3 0,-1 0 0 0,0 0 11 16,5 11-23-16,-6-10 8 0,0 2-6 0,8 4-7 16,-5-1 5-16,-2-3-3 0,1-1 5 15,-2 3 12-15,-2-2 0 0,1-1-10 0,-1 1-3 16,0-2 16-16,2 0-15 0,-3 0-12 0,2 0 7 15,-1-1 29-15,-4 0-16 0,0 0 1 16,8 0-11-16,-8 0 0 0,18-11 17 0,-6 1-31 16,2-2 18-16,0 2 15 0,-3-2-20 0,3 0 1 15,-3 0 6-15,0 5-6 0,-3-1-9 16,-2 3 7-16,-1 1-7 0,-1 2-13 0,2-1 16 16,-3 3-18-16,-3 0 17 0,0 0 12 0,0 0-9 15,12 11 22-15,-10-6-6 0,2 10 21 16,-2 4-13-16,3 3 7 0,1 5-8 0,-3 0 0 15,-2 2 23-15,-1-15 9 0,0 8 11 16,0 7-2-16,0 2 8 0,0 1-1 0,0-1 1 16,-12 38-6-16,7-34 11 0,-2 1-20 0,0-2-1 15,-4-2 6-15,0 0 9 0,-3-4 9 16,1 1-12-16,-3-5 6 0,-2-3-8 0,-1-3 12 16,2-3-15-16,-4 2 15 0,-2-8-14 15,3-4 20-15,1-3-6 0,11-2 1 0,-5 0-16 16,-12-14-1-16,13 4-15 0,3-7 3 0,4-4-5 15,5-8-11-15,0 14-23 0,12-26-3 16,2 13-3-16,5 3-1 0,2-4-21 0,1 2-1 16,3 3-1-16,-4 2-7 0,3 3-12 0,-3 1-21 15,-2 2-37-15,4 2-13 0,2 3 7 16,-2 0-111-16,-5 1-48 0,2 3-67 0,-3-3 29 16,4 3-236-16,1-1 34 0,0-1 14 15,-1-1 68-15,5 0 12 0,0 1 42 0,7 0 19 16,11 1 22-16,5-2 10 0,7 1 49 0,8 0 17 15</inkml:trace>
  <inkml:trace contextRef="#ctx0" brushRef="#br0" timeOffset="224275.0549">7555 13144 487 0,'0'0'319'0,"0"0"-9"16,0 0-40-16,10 6 20 0,-12 8-37 0,-2 6-13 15,1 1-11-15,-1 3-9 0,3 1-26 0,1-1-14 16,0-2 7-16,0-11-15 0,0 4-23 16,12 19-17-16,-5-17-3 0,1-1-19 0,1-5 11 15,2 1-20-15,-1-7-19 0,0-1 11 16,0-3-19-16,0-1-6 0,-10 0 2 0,13 0-19 15,16-18-1-15,-10 7-11 0,-5-2 8 0,2-3-26 16,-2-2-9-16,0-1-12 0,-3-3-9 16,0 2 3-16,-1 2-2 0,-1 1-4 0,0 0 3 15,-3 5-16-15,-1 4 3 0,-2 2 20 16,-1 3-7-16,-1 3-1 0,-1 0 0 0,0 0 1 16,1 17 19-16,2 0-13 0,1 3 23 0,-2 1-9 15,0-4 6-15,5 6 6 0,3-5-7 0,1 2 17 16,3-2 6-16,5-3-2 0,5-1 8 15,0-3-16-15,1-3 11 0,-1-3-10 0,1-3 7 16,0 1-5-16,-15-3-6 0,7 0-6 16,18-16-1-16,-16 4 8 0,-2-2-13 0,-1-2-26 15,-2-5-15-15,-2-3 4 0,-4 1-37 16,0-2-5-16,-5-5-13 0,-1 1 19 0,-2 15-20 16,0-6 22-16,0-1-12 0,-20-21 15 15,7 24-1-15,0 5 10 0,-3 3 5 0,1 3 8 16,-2 3-3-16,3 3 18 0,6 1-12 0,0 0 19 15,-3 0-32-15,-11 18 5 0,14-12 18 16,2 2 0-16,3-1 17 0,4 1-19 0,-1-8 13 16,0 6-4-16,12 14 6 0,1-11 24 0,6-1-20 15,6 1-20-15,2-4 6 0,3 0 31 16,4-2-16-16,-5-2 12 0,-14-1-2 0,7 0 6 16,1 0-4-16,21-11-11 0,-20 5-17 0,-4-2-6 15,-3 0 13-15,-1-3-10 0,-2-1-8 0,-3 0 0 16,-3-2 17-16,0 0-15 0,-3-4-22 0,-3 0 14 15,-2 11-1-15,0-5 16 0,0-1-6 16,-15-12 5-16,11 16-8 0,-1 1 22 0,-1 4 7 16,1 3-5-16,-1 1 8 0,0 1-4 15,6-1 25-15,-24 17 11 0,13 0-8 0,1 1 12 16,2 5 9-16,1 2-6 0,0-1-3 0,1 5-4 16,2 0 35-16,2 2-3 0,2-1-5 15,0-16 19-15,0 9-4 0,12 28-11 0,-6-26-4 16,1 1-6-16,-2-5-10 0,1-4 11 0,0-1-15 15,-3-6 12-15,-1-2-5 0,0-2 2 16,0-4-10-16,2 1-1 0,-1-3 4 0,-3 0-15 16,0 0-2-16,0 0-14 0,23-19-19 15,-14 6-12-15,3-3-9 0,-1 2-13 0,0 0-8 16,1 0 23-16,-1 2-7 0,-3 5 7 0,1 0-15 16,-3 4 13-16,0 0 4 0,0 3 3 0,-6 0 1 15,0 0 6-15,7 0 6 0,12 16 0 16,-9-5 13-16,2 1-9 0,1 4 24 0,2-4 0 15,1 2-2-15,2-2-18 0,3-1 22 16,2-2-11-16,2-1 2 0,1-2 3 0,1-1-11 16,0-3 11-16,1 0-7 0,-2-2 0 0,-13 0 2 15,6 0 6-15,-1 0-9 0,21-14-11 16,-21 2 0-16,-1 4-5 0,-3-4 9 0,-4-1-28 16,-1 0 11-16,-2 1-6 0,-3 3-6 0,-2 1 11 15,0 3-9-15,-2 0 11 0,0 5-8 16,0 0 17-16,-8-2-17 0,3 2 14 0,-6 9 16 15,0 1 5-15,0 0 11 0,1 2-5 16,0 3 1-16,1 1-17 0,4 0 18 0,1 0-10 16,3-4 8-16,1-12-3 0,0 14-13 15,17 13 16-15,1-15-5 0,2-2-1 0,1-3-7 16,4-5-3-16,-2 0 11 0,2-1-3 0,-14-1 3 16,4 0-27-16,21-16-13 0,-17 7-25 15,0-3 7-15,-2-2-23 0,-1-1-36 0,-2-4-17 16,-1-3-9-16,-3-2 9 0,-1 0-13 0,1-3-2 15,-3-2 22-15,-2 3 18 0,-1 1 6 16,-1 4 16-16,-2 0 34 0,0 7 5 0,0 3 1 16,-1 2 18-16,0 9 23 0,0 0 9 0,0 0 30 15,-11-8 16-15,8 13-6 0,-3 7 43 16,-1 5 7-16,2 4 9 0,1 4-19 0,0-1 2 16,2 2 8-16,2 4 1 0,0-4-3 15,0-12-13-15,0 6-8 0,11 24-4 0,-5-20-5 16,0-3-3-16,2 0-7 0,-3-5-8 0,-1-6-19 15,-1-3-51-15,1-3-59 0,1-3 8 16,-5-1-173-16,0 0-81 0,9-11 31 0,-8 5-258 16,0 0 65-16,0-1 36 0,-1 0 18 15,0-2 56-15,0 1 18 0,0 8 22 0,0-12 5 16,-15-15 23-16,13 16 2 0</inkml:trace>
  <inkml:trace contextRef="#ctx0" brushRef="#br0" timeOffset="225286.8293">9165 13357 543 0,'-2'-2'387'16,"-1"0"-42"-16,1 1-52 0,0-1-12 0,1 2-40 16,0 0-29-16,1 0-24 0,1 1-22 0,3 0 45 15,0 0-43-15,3 0-9 0,16 0-9 0,-11-1-27 16,9 0-14-16,7 0-11 0,3 0-17 16,2 0-9-16,-2 0-6 0,-1 0-54 15,-2 0-33-15,26-12-37 0,-27 5-26 0,-7-1-26 16,-1-1-10-16,-3-1 3 0,-4-2-28 15,0 2 15-15,-4-2-31 0,-1 1 12 0,-5 2 15 16,-1 1 27-16,-1 0 16 0,0 8 13 0,0-6 31 16,0 6 28-16,-19-20 4 0,9 12 26 15,-1 4 8-15,-1-1 16 0,3 0 14 0,0 3 3 16,0 1 12-16,4 1 14 0,0 0-11 0,5 0 7 16,0 0-4-16,-6 0 7 0,6 0 11 15,-19 20 8-15,15-6 12 0,-1 1-2 16,2 2 9-16,3-8-12 0,0 5 40 0,0 4-4 15,13 21-11-15,-6-18-5 0,1-3-17 0,-1 4 6 16,2-3-20-16,-2 0-9 0,1-2 4 16,-2-3-8-16,-1 1-24 0,2-3 15 0,-3-4-18 15,-2-2-1-15,0-1-7 0,0-1-1 0,0 1-7 16,0-2-1-16,-2-3-9 0,1 1 6 0,0-1-8 16,-1 0 0-16,-1-1-15 0,2-1-8 15,-1-1-19-15,1-2-40 0,0 1 6 16,2-1-55-16,3-8-26 0,0-1-14 0,-1 4 17 15,5-1 0-15,-2 1 33 0,2 3-2 0,-2 2 12 16,1 2 13-16,-3 3 21 0,-6 0-1 16,0 0 15-16,8 0 21 0,6 10 9 0,-3 1 20 15,0 4 2-15,-1-2 9 0,1 1 11 16,1 2-15-16,-2 0 28 0,4-2-22 0,-2 1 16 16,-1-1-4-16,2 0 15 0,-2-4 13 0,4-2-24 15,0-3-1-15,0-1-2 0,-1-4-25 16,-14 0-1-16,11 0 21 0,2 0-3 0,19-11-5 15,-20 1 0-15,1-5-4 0,1 4-32 16,-5-4-35-16,4-2 7 0,-2 0-11 0,-2 1-3 16,-1 3 8-16,-1-2 4 0,-5 4 0 0,0 3 9 15,2 0-18-15,-3 3 9 0,-1 5 10 0,0 0 19 16,0 0-11-16,0 0 15 0,-10-7 2 16,5 7 12-16,1 4-6 0,-7 5 22 0,4-2-2 15,0 7-5-15,1 1 25 0,2 2-2 16,3-3 19-16,1-4 12 0,0 3-4 0,12 19-1 15,-3-15 17-15,2-3-17 0,1-1 0 0,0 0-13 16,2-6-9-16,-4-1 9 0,-1-2 6 16,1-2-13-16,-10-2-5 0,14 0-17 0,2 0-32 15,19-19-1-15,-17 9 7 0,0-2 0 0,-5-3-41 16,3 1-19-16,-2-3-9 0,0 2-7 16,-4 2 11-16,-6 2-2 0,6 1 28 0,-4 1-1 15,-3 2 11-15,1 2-15 0,-2 0 5 0,0 3 18 16,0 1-8-16,-1 1-1 0,-1 0 10 15,0 0 19-15,0 0 22 0,0 0 2 0,10 13 11 16,-8-8 5-16,0 1-13 0,-2 2-12 16,7 9 1-16,-3-1-1 0,1-1 32 0,-5-15 7 15,0 10 8-15,0 0-32 0,0-1 21 0,0-3-5 16,0-6 19-16,0 6 10 0,0-6 21 0,0 0-19 16,0 7 10-16,8-2-1 0,-8-6-2 15,-1-2-14-15,1-4-4 0,0 2-14 0,0-3 6 16,1-11-16-16,-1 11-9 0,10-18-19 15,-5 9-24-15,1 1-36 0,3 0-3 0,-1 3-3 16,3 1 5-16,1 4-109 0,3-1-14 0,2 1-20 16,-2 4-23-16,2-2 21 0,-1 4-292 0,-6-3 2 15,-3 2 63-15,0 2-4 0,-2-2 44 16,1 1 36-16,1 1 32 0,13-1 5 0,3-3 10 16</inkml:trace>
  <inkml:trace contextRef="#ctx0" brushRef="#br0" timeOffset="225775.1216">11263 12941 929 0,'3'5'355'0,"1"11"-25"0,1 5-41 0,-1 11 47 16,-1-1-16-16,0 7-28 0,0 2-16 16,-2 0-19-16,1 0-25 0,-1-3-21 15,-1 2-19-15,1-5-16 0,-1-2-25 0,0-15-17 16,0 6-6-16,0 1-12 0,0-1-13 0,0-4-19 15,0 0-13-15,0-4-59 0,0-5-56 0,0-5 4 16,-12 4-170-16,6-10-64 0,0-1 27 16,3-2-255-16,-10-5 12 0,-1-3 50 0,-2 0 21 15,0-1 41-15,0 1 10 0,-1 1 49 16,-3 0 15-16,2-1 17 0,-3 5-15 0</inkml:trace>
  <inkml:trace contextRef="#ctx0" brushRef="#br0" timeOffset="226491.0266">10910 13346 551 0,'-7'-3'384'0,"2"1"-23"16,2 1-44-16,0 0-15 0,0 0-38 16,1 0-32-16,2 0-27 0,1-1-1 0,3 1 1 15,3 0-26-15,16 0-13 0,5 0 0 0,4 0-6 16,-15 1-27-16,9 0-15 0,6 0-19 16,2 0 14-16,4 0-25 0,1 0-27 0,1 0 2 15,2 0 6-15,-2 0-27 0,0 0-10 16,0 0-22-16,34-10-2 0,-40 5-57 0,-2 3-24 15,-3-5-8-15,-3-1-19 0,1-1 11 0,-3-4-14 16,-6 3-2-16,-4-4-12 0,-3 0 7 16,-2-2 1-16,-1 0 21 0,-4 2-8 0,-4 2 14 15,0 12 10-15,0-8 12 0,-12-13-6 16,3 9 12-16,-1 3 13 0,3 1 13 16,-6 1 5-16,3 1 19 0,0 3 15 0,1-1 9 15,2 2-3-15,1 1 11 0,-2 0 8 16,8 1 19-16,0 0 3 0,-9 0 30 0,-8 17-9 15,6-3-10-15,2 5 49 0,2 0 6 0,2 8-15 16,1 2 13-16,0 3 13 0,2-3-11 16,1 2 2-16,1-16-1 0,0 8-5 0,0 2-25 15,0 2 4-15,0-1-14 0,0-1-9 0,0-4-5 16,0-1-5-16,9 16-9 0,-7-26 3 16,-1-1-3-16,1-4-6 0,1-5-6 0,0 0-11 15,1-2-17-15,8-6-3 0,1-2-20 16,-1-1-12-16,3 2-14 0,3-2 0 0,-2-1-7 15,-1 1 1-15,-1 1 7 0,3 2 1 0,-5 6-4 16,-1-1 12-16,-11 3-6 0,9 0-6 16,4 0 23-16,2 0-8 0,17 17 9 0,-15-7 6 15,2 0-1-15,-1 1 26 0,2 0-5 16,-1-2 6-16,3 1-7 0,-3-3-5 0,1-2 6 16,-3 3 3-16,1-6 1 0,-5-2 1 0,-13 0-6 15,14 0 2-15,15-11 0 0,-13 4-2 16,-2-1-12-16,1-3 0 0,-3 1-4 0,0-2 0 15,-3 0-3-15,-2 3-7 0,-2 2 3 0,0-1-2 16,-2 3-3-16,-1 0 15 0,-1 1-13 16,0 2 9-16,-1 2-9 0,0 0 3 0,-4 0 3 15,2 4 6-15,-2 0-4 0,2 2 13 0,-2 8-4 16,0 1-4-16,0 2 5 0,3-3-1 0,1-14 1 16,0 15-4-16,0-1 6 0,19 12-24 15,-6-17-27-15,8-5 5 0,1 1-109 0,6-3-39 16,-13-2-72-16,9 0 27 0,36-10-272 0,-22 1 17 15,1 0 34-15,3 0 38 0,2-3 31 16,3-2 33-16,2 1 15 0,4 0 19 0,3 1-13 16,8-1 45-16</inkml:trace>
  <inkml:trace contextRef="#ctx0" brushRef="#br0" timeOffset="227308.2504">13110 13428 348 0,'-4'4'367'15,"2"1"-47"-15,0 0-21 0,3-1 30 16,0 0-51-16,5-2-3 0,-1 0-36 0,14 1 2 16,0-3-21-16,3 1-47 0,-12-1 4 0,27-13-18 15,-11 3-15-15,-3-2-30 0,2-1 1 16,-1-3-14-16,0 0-30 0,0-4 5 0,-1-2-8 15,2 0-45-15,-4-2-19 0,-5 2-5 0,0-1-10 16,-2 3-12-16,0 0 7 0,-5 1-6 16,-3 4 7-16,-4 5-16 0,-2 3-3 0,0 7 18 15,-11-6-4-15,2 8 2 0,-7 3-3 16,-4 5 9-16,0 0-11 0,-2 1-12 0,4-1-11 16,2 3 10-16,2 1-1 0,6 2 4 0,3-1 9 15,2-4-13-15,3-1 9 0,0-10 12 0,11 23-5 16,0-9 1-16,1-5 4 0,3 3-6 15,7-1 22-15,-3 2-4 0,4-1 11 0,-3 3-9 16,2-3 1-16,0 3 2 0,-1-1 16 0,-1 1-12 16,-1 0-3-16,-4 1 8 0,0-4 1 15,-5-1 8-15,1 0-11 0,-5-1 11 0,-3-3 9 16,-2 0 4-16,1-2 21 0,-2-5-14 16,0 0 12-16,0 5-37 0,-12 5 8 0,8-8 12 15,-3-2-1-15,2 1 2 0,0-1-18 0,-2-1 9 16,2 0-9-16,5 1 13 0,-20-13-9 15,14 7-17-15,5 0-7 0,-1-1 30 0,1-1-12 16,1 1-3-16,0 7-17 0,12-24 13 16,-1 7-39-16,2-2 22 0,3 1-14 0,2 2 18 15,2 1-15-15,3-1 0 0,2 2-3 16,1 0 30-16,-2 2-19 0,1 0-2 0,2 3 4 16,-3 1 9-16,-2 3 2 0,-7 1-9 0,1 4 9 15,-16 0-9-15,9 0 26 0,-2 0 25 0,7 15-20 16,-12-8 3-16,2 8 4 0,-1 1 5 15,0-4-4-15,0 4 19 0,-3 4-5 0,2-3-5 16,-2 2 3-16,0-4-7 0,2 2 0 0,-1-4-1 16,1-2-13-16,-2-1-1 0,1-4-21 0,0 0 2 15,2-1-95-15,-1-3-54 0,1-2-68 16,-3 0 19-16,0 0-291 0,7 0 33 16,15-12 36-16,-12 5 28 0,-1-3 27 0,-1-2 21 15,-4 4 9-15,0-3 16 0,-3 1-1 0</inkml:trace>
  <inkml:trace contextRef="#ctx0" brushRef="#br0" timeOffset="227456.6452">13943 13051 413 0,'-2'-1'247'0,"-3"1"-69"0,3 1-49 16,1 3-17-16,-1-2-257 0,-1 2-131 15,1 1-19-15</inkml:trace>
  <inkml:trace contextRef="#ctx0" brushRef="#br0" timeOffset="228105.9966">13192 13298 325 0,'-4'2'383'16,"0"-2"-36"-16,1 2-50 0,-1-2-11 15,0 2-35-15,3-1-25 0,0-1-11 0,3 1-12 16,2 0-10-16,2-1-21 0,13-1-20 0,-8 1-8 16,8 0-17-16,3 0 9 0,26-10-19 0,-22 6-10 15,1 0-9-15,0 1-12 0,-2 0-8 0,-5-1-14 16,2 0-4-16,-2 3-3 0,-4-3-8 15,-2 3-2-15,-3-2-7 0,-1 2-5 16,-1 1 5-16,1 0-21 0,-2-1 1 0,-2 1 10 16,2 0-8-16,-8 0-9 0,0 0-8 0,9 0 0 15,-2 0-17-15,-7 0 13 0,9 0 2 16,-9 0-28-16,7 0-6 0,-7 0 0 0,7 0-9 16,-7 0 13-16,7 0 19 0,-7 0-2 0,0 0-11 15,0 0-4-15,0 0-4 0,0 0 17 0,0 0-1 16,11 5-3-16,-11-5-9 0,-2 0 9 15,-1 1 13-15,1-1-7 0,-1 0 11 0,2 0-18 16,0 2 3-16,-1-2 19 0,2 0 13 16,-2-2-31-16,0 4 8 0,1-2 2 0,0 0 5 0,0 0-2 15,0 0-8-15,1 0 10 0,0 1 0 16,-1-1-15-16,2 1 31 0,-1-1-32 16,0-1 19-16,-1 0-40 0,-1 1-4 0,1 1-11 15,0-2-30-15,-1 1-17 0,-1-2-9 0,0 1-28 16,1-1-15-16,0 0 11 0,0-2-179 15,0 0-88-15,1 2-7 0,-1 2 27 0,1-4 24 16,0 1 22-16,-1 0 23 0,0 0 3 16</inkml:trace>
  <inkml:trace contextRef="#ctx0" brushRef="#br0" timeOffset="229889.8712">13455 13369 439 0,'0'0'311'0,"0"0"-66"15,0 0-8-15,-13 0-23 0,13 0-2 0,0 0-25 16,0 0 22-16,0 0 2 0,0 0-42 0,0 0 9 16,16-12-24-16,-4 12-22 0,5 0 3 15,5 0 5-15,30-9-15 0,-24 2-13 0,1-1-12 16,-3 1 22-16,1 0-27 0,1 0-12 0,-2-2-9 16,-3 4-14-16,-3-1-7 0,-6 0 8 15,-3 3-10-15,-2-1-6 0,-4 2-5 0,1 1-3 16,-6-2 11-16,0 3-5 0,0 0-5 15,-10-2-24-15,2 2-3 0,-12 0-2 0,-4 0-4 16,1-2-17-16,-7-1 20 0,1 2-1 0,11 1 1 16,-8 0-8-16,-6 0-6 0,0 0-2 15,-2 0-13-15,-1 0 22 0,5 0-1 0,-29 10 0 16,35-2 0-16,2-1-2 0,2 3 1 16,7-1-16-16,8 1 11 0,3 0 4 0,2-4 8 15,17 12-2-15,1-8 0 0,7-3 4 16,3-2-3-16,5 0 7 0,0-1-1 0,0-4-9 15,-15 0-14-15,10 0 2 0,40-9 1 16,-30 1 1-16,-4-1 1 0,-2-1 0 0,-3 1 1 16,-3-2 11-16,-3-2-6 0,-1 0-1 0,-6 1-7 15,-3 0 17-15,-3 2 0 0,-6 0-6 0,-4 3 4 16,0 7-15-16,0 0 10 0,-14-12-1 16,6 12 19-16,-2 0-2 0,-8 3-15 0,8-3-23 15,-19 9 19-15,5-3 0 0,11 2 8 0,0-2-16 16,6 2-20-16,0 0 12 0,4-1-20 0,2 1-12 15,1-8-30-15,0 10-6 0,16 18-33 16,-2-13-15-16,1 3-50 0,5-2 18 16,-1 0-190-16,2 1-79 0,2-2 27 0,2-2 28 15,1-1 25-15,3-2 41 0,-1-2 6 0,5 0 2 16</inkml:trace>
  <inkml:trace contextRef="#ctx0" brushRef="#br0" timeOffset="230561.165">14559 13371 605 0,'-2'4'300'16,"2"1"-12"-16,0-1-14 0,1 1-11 15,0-1-2-15,4-1-29 0,-1-2-7 0,3 1-39 16,1-2-22-16,13-3-17 0,-12 3-15 0,23-14-15 15,-8 3 40-15,-1-2-15 0,-2-2-16 16,0-2-21-16,2-5-13 0,-3-2-9 0,0-1-7 16,1-1-40-16,-1-1-4 0,-4 1 15 0,0 1-5 15,-4 3-8-15,3 1-7 0,-9 5 1 0,-4 5-14 16,-2 11-2-16,0 0 0 0,-16-11-1 16,7 13-2-16,-6 1 6 0,-3 6-3 0,3-1 6 15,1 4-1-15,3 0-3 0,1 0-1 16,4-2-13-16,3 0-11 0,3-1-18 0,0-9 21 15,0 8-16-15,21 11 19 0,-8-9-5 16,3 1-24-16,1-3 7 0,4 2 14 0,0 1-12 0,0 1 21 16,2 0-20-16,-2 1-1 0,-1-1 7 15,-5 5 4-15,0-2-1 0,-4 0 12 0,-1 1-22 16,-3-1 12-16,0 0 14 0,-7-4-20 16,0-11 26-16,0 11 0 0,-11 13-18 0,2-11-1 15,0-1 3-15,-3-3 35 0,3-1-14 0,-2-3-4 16,2 0 5-16,2-3-27 0,1 1 20 15,1-2 17-15,1 0-18 0,-3-1 5 0,7 0-2 16,0 0 3-16,0 0-25 0,-7-10 23 0,7 5-14 16,2 0 8-16,8-11-17 0,-1-1-1 15,2-3-14-15,5 1-8 0,-1 0 1 0,-1-1 20 16,3 1-9-16,4 0 14 0,-1-1-13 0,0 2 2 16,3 2 11-16,-5 3 11 0,2 0-10 15,-2 3 0-15,-2 3-5 0,-2 4 11 0,-4 2 12 16,-10 1-1-16,23 11 22 0,-12-2 16 0,-2 4-6 15,0 2 17-15,0 2-5 0,-2 2 2 0,-2 0-6 16,-1-2 7-16,1 1-5 0,-3-2-6 16,0-3-15-16,0-4-3 0,0 0-36 15,0-3-26-15,-1-1-34 0,0-3-52 0,0 0-65 16,-1-2 18-16,0 0-306 0,0 0 48 0,11-10 14 16,-10 4 42-16,1 0 25 0,0-11 23 15,-2-1 12-15,6-6 4 0,-1 3 2 0</inkml:trace>
  <inkml:trace contextRef="#ctx0" brushRef="#br0" timeOffset="230672.4538">15322 13058 539 0,'-8'-3'274'0,"1"-2"-49"0,1 4-27 16,-3 2-22-16,3 3-45 0,-11 4-87 0,4 0-6 16,-3 4-349-16,7 3-15 0,0-1 27 15,7 3 26-15</inkml:trace>
  <inkml:trace contextRef="#ctx0" brushRef="#br0" timeOffset="231528.2308">15631 13248 561 0,'-2'-4'358'0,"0"-1"-21"16,-2 3-19-16,-2 2-33 0,-2 0-29 0,-10 4-30 15,-2 5 24-15,-1 2-36 0,1 4-8 0,0 2-10 16,1 2-37-16,4 0 4 0,1 0-17 15,6-1-17-15,1-2-9 0,3 0-30 0,2-5 5 16,2-11-4-16,0 8-10 0,0-1-8 16,11 3-12-16,-5-8 7 0,0-2-15 0,2 0 0 15,-2-1 6-15,3 1-21 0,20-14-4 0,-12 5-9 16,-2-4-14-16,3-1-3 0,-3-1-12 16,2-2 2-16,0-4 0 0,-1 2 0 0,-1 1-28 15,-3 3-11-15,-3 2 12 0,0 0 8 16,-2 8-22-16,-4 2 3 0,-3 3 4 0,0 0 30 15,4 8 3-15,-8 9-2 0,-1 2 2 16,-2 3 36-16,2 5 1 0,-1-1 8 0,1 4 9 16,-1 3 8-16,-2 4-1 0,4 4-9 0,0 0 0 15,1 0 9-15,1 1 4 0,-2-2-15 16,0-2 12-16,-4-3 0 0,2-4 4 0,-3-4 0 16,-2-5 17-16,-3-4-15 0,-3-1 6 15,-6-6-8-15,0-2-2 0,-2-5-18 0,0-4-7 16,14 0 7-16,-9 0-1 0,-20-13-6 0,19 6-14 15,4-2 3-15,1 0-5 0,1-1-4 16,2-1 7-16,7-3-11 0,-1-1-1 0,5-2-6 16,2 9-14-16,0-6-15 0,18-22-18 15,-4 14-13-15,1-2-16 0,5-1-19 0,6 0-17 16,3 0 5-16,6-1 9 0,3 1-41 16,-2-2 0-16,1 1 12 0,-3 1 16 0,-1 1-3 15,-1-5-17-15,-5 1 0 0,0 2 7 0,-3 1 8 16,0 0 10-16,-3 1 12 0,-2 3 18 15,-4 2-4-15,-1-2 6 0,-1 0 18 0,-3 6 10 16,0 2 5-16,-5 4 10 0,-3 2 3 0,-2 2 14 16,0 4 4-16,0 1 26 0,-2 1-12 15,0 4 14-15,1 0 4 0,-3 12 25 0,-1 2-5 16,2 1 39-16,1 2-11 0,2-11 10 0,0 7 3 16,0 2-7-16,0 0 18 0,17 22-23 15,-13-24-3-15,5-3 1 0,-3-2 5 0,0-3-5 16,-2-3 1-16,0 0-3 0,1-5-17 0,-1 3 1 15,0-5 3-15,-4 0-8 0,0 0-6 16,12 0-19-16,10-19-1 0,-10 7-31 0,-1-3-21 16,3-2-18-16,-3 0-12 0,2 0 9 0,-2 3 4 15,0 2 4-15,-2 2 4 0,-2 4-10 0,-4 2-12 16,3 2 7-16,-4 2 16 0,-2 0 5 16,0 0 4-16,9 12 49 0,-4 2 0 0,-2-1 16 15,1 4 11-15,-4-1-8 0,4 2 0 0,-2-1-3 16,3-2-2-16,1-2-7 0,-3-1 1 15,-1-4-10-15,3-3 10 0,1 0-25 0,-1-1-40 16,3-1 1-16,2-3-133 0,10 0-50 16,-8 0-59-16,21-12 26 0,-6 7-263 0,-5-2 39 15,3 2 30-15,-2-1 42 0,-1 0 18 0,-4 1 28 16,-2-1 26-16,-1 0 1 0,-5-1 41 16</inkml:trace>
  <inkml:trace contextRef="#ctx0" brushRef="#br0" timeOffset="232075.1856">16411 13363 776 0,'0'-5'272'16,"0"0"-29"-16,0-1-4 0,-2 2-11 15,-1-1-12-15,-1 1-17 0,-1 1 16 0,-1 1-13 16,2 1-24-16,-3 1 23 0,0 1-15 0,-2-1-4 16,-14 19-2-16,6-9-7 0,3 7-17 15,3-1-16-15,4 1 0 0,0 1-15 0,5 0-10 16,-1-5-10-16,3 5 0 0,0-18-16 16,0 9-1-16,12 7-12 0,-7-11-9 0,-1-2-5 15,4-1-1-15,-3-2-5 0,4-2-25 16,0 2-16-16,18-12-19 0,-11 4-23 0,2-4 3 15,0 0-56-15,-2 0-13 0,-3-3-19 0,1 1 19 16,-2 3 12-16,-2 1 0 0,-1 4 39 0,-5 2-23 16,-1 1 8-16,-1 1 10 0,-2 2 24 15,0 0-17-15,0 0 35 0,5 13 12 0,-3-7-1 16,3 9-6-16,3-3 1 0,-1 5 38 0,5-5-8 16,1 1 23-16,5-2-32 0,0 1 21 15,0-5-14-15,5-1 1 0,0 0-6 0,-2-5 15 16,-10-1-23-16,5 0-14 0,4 0-6 0,18-17 1 15,-22 7-52-15,0-2-5 0,-3-3-32 16,1-4-32-16,-1-1-15 0,1-5-16 0,-1-4-7 16,-4-4-25-16,0-3 17 0,1 0-77 0,-2 1 33 15,4 3 21-15,-5 4 115 0,-3 2 45 16,0-3 27-16,2 6 30 0,-2 5-7 0,-4 6 35 16,0 6 19-16,0 6 3 0,-4-2 38 15,2 5-5-15,-2 4-11 0,2 12 55 0,-4 4 10 16,1 3 14-16,0 5-5 0,1 1-1 15,4 2 18-15,0 0-17 0,0-18-9 0,0 7-10 16,11 29-16-16,-4-25-14 0,1-1-11 0,0-1-11 16,1-1 1-16,-1-4-21 0,-1-4-11 15,1-4-60-15,-2-7-45 0,3-2 3 16,-5-3-173-16,-4 0-57 0,16-12 23 0,-10 2-282 16,-1 1 21-16,-5-1 8 0,2-7 66 0,1 0 27 15,-3 9 21-15,0-4 22 0,0-2 36 16,-18-15 0-16,9 15 57 0,-2 1 10 0</inkml:trace>
  <inkml:trace contextRef="#ctx0" brushRef="#br0" timeOffset="232807.6521">16879 13280 571 0,'1'0'411'16,"1"-2"-54"-16,1 1-42 0,1 0-23 0,4 0-34 16,11-1-17-16,-9 2-28 0,25-5 1 15,-23 5-17-15,6 0-7 0,7 0-18 0,3 0-10 16,30 14-4-16,-28-8-10 0,-5 3-13 15,0 3-15-15,-2 0-13 0,-4 1 8 0,1 1-16 16,-5 5 0-16,0 1-11 0,-4 2-9 0,-2-3-3 16,-4 0 0-16,-1 0-5 0,-1-2-6 15,-3-10-11-15,0 3-1 0,0 0-18 0,0 0 12 16,0-3-20-16,0 0 10 0,0-7-3 0,0 8-6 16,0-8-4-16,0 7 2 0,0-7-15 15,0 0-15-15,0 5-21 0,2-8-32 0,1 1-9 16,7-8 3-16,3-3-49 0,-4 0-35 0,5-4-3 15,-3 0 16-15,1 0-5 0,1 1 8 16,0-1 20-16,-3 1 20 0,2 2-3 0,-3 2 8 16,1 1 20-16,-1 1 21 0,-5 4 5 0,-2 4 6 15,0-1 34-15,1 3 2 0,-3 0 32 16,0 2-13-16,0-1 28 0,-1 3-4 0,0 0-4 16,1 2 19-16,0-1 1 0,0 0 10 0,1 2-2 15,-1 1 6-15,11 16-3 0,-5-9 4 16,5 1-10-16,2-4 1 0,1 0-10 0,5 0 9 15,-3-2-11-15,3 0-12 0,1-4-3 0,-2-1-4 16,-2-2 4-16,-2-3-2 0,0 0-7 16,-6 0-5-16,5 0-25 0,17-17 5 0,-15 9-16 15,-3-2-37-15,-1-4 18 0,-2-1-20 16,0-1 5-16,-5-1-11 0,3 1-20 0,-7 4 24 16,1 2 5-16,1 2 11 0,-2 8-18 15,0-7 20-15,0 7 11 0,0-7 1 16,0 7 1-16,0 0 2 0,4-7 3 0,-4 9 0 0,0 1 3 15,0 1 31-15,8 8-1 0,-5 0-1 16,3 6 12-16,2-4-6 0,0 4 21 0,-1 0-18 16,2-1 11-16,-1 0 5 0,-2-2-14 0,0 0 8 15,-3-1-7-15,1-5-6 0,-2-1 3 16,0-1 9-16,1-2 2 0,-2 0 36 0,0-3 12 16,-1 0 3-16,1-1-15 0,-2-1-3 15,2-3 1-15,-3 1-11 0,2-1 2 0,-1-2-17 16,1 0 8-16,-2-2-16 0,5-10 4 15,-3 10 0-15,0-6-11 0,8-13-12 0,0 12 11 16,0-1-7-16,1 3-10 0,0 1-21 0,1 0-22 16,3 0-59-16,1 1 10 0,7 5-95 15,1-2-22-15,-1 2-36 0,-1 0-56 0,4 2 26 16,-13 3-266-16,6 0 39 0,0 0 37 0,1 0 28 16,-2 0 29-16,19 12 26 0,-24-6 28 0,-2-2-1 15,-4-1 19-15,-3 1 9 0</inkml:trace>
  <inkml:trace contextRef="#ctx0" brushRef="#br0" timeOffset="233083.884">18157 13464 306 0,'-2'4'336'16,"0"-1"-35"-16,2-2-2 0,0 1-25 0,1 0 13 15,1-2-24-15,1 0-26 0,1 0-28 0,-1-1-23 16,2-1-23-16,2 0-15 0,6-5-2 0,1 1-33 16,-2-4-12-16,3-1-11 0,-4-1 8 15,1 0-21-15,-1-1-8 0,-3 0 15 0,-6 1 18 16,3 4-30-16,-3 1 4 0,0 1-3 15,-2 2-20-15,0 4-6 0,0 0-3 0,-11-1 17 16,2 10-5-16,-7 2 14 0,2 2 19 0,-2 5-5 16,2 0-11-16,2 2 2 0,2-1-6 15,1 3-16-15,-1-3-1 0,5 0 1 0,1-2-13 16,2-5-20-16,1-3-33 0,1-9 0 16,0 8-153-16,22 5-82 0,-2-9 24 0,6-1-297 15,-11-3 27-15,6 0 30 0,10 0 44 16,0 0 27-16,3 0 47 0,3 0 10 0,39-15 25 0,-35 12 15 15,1-2 41-15</inkml:trace>
  <inkml:trace contextRef="#ctx0" brushRef="#br0" timeOffset="233417.7728">19663 13230 660 0,'2'1'382'0,"2"2"-40"15,3 10-46-15,0 4 52 0,1 4-14 0,0 3-18 16,-3 1-19-16,0 1-17 0,-1 1-24 0,1 2-27 15,-4 0-26-15,1-2-14 0,1-2-27 0,0-2-16 16,-2-4-33-16,-1-11-50 0,0 3-32 16,0-1-43-16,0-2 3 0,0-8-169 0,0 0-69 15,-8 7 23-15,6-10-289 0,-1-1 50 0,-2-8 20 16,-4-3 29-16,1-2 44 0,-2-3 18 0,1-3 23 16,-2-2 32-16,-1 3-22 15</inkml:trace>
  <inkml:trace contextRef="#ctx0" brushRef="#br0" timeOffset="233741.1336">19569 13229 363 0,'-1'-7'468'0,"2"1"-94"16,-1-1-30-16,2 2-35 0,5-9-28 0,1 3-33 16,4 1-9-16,2 3-20 0,3 1-34 0,5 5-2 15,-10 1-2-15,6 0-17 0,26 12-7 16,-18 0-2-16,-3 0-22 0,1 4-10 15,-1 4-20-15,1 4-1 0,-4 2-4 0,0 1-5 16,-3 0-12-16,-6 3-10 0,-2-2-5 0,-3 1 1 16,-2 0-6-16,-4-14-13 0,0 5 5 15,-16 27-13-15,4-22-7 0,-2-8 9 0,-4-3-11 16,-4-1 0-16,-3-2-3 0,-3-3-6 0,-1 0 6 16,-2-4-3-16,-3-2-9 0,1 0-19 0,15-2-23 15,-6 0-20-15,-5 0 5 0,-27-11-100 16,28 3-44-16,1-1-53 0,6 1 24 0,4-4-307 15,4-1 19-15,9 3 48 0,1 2 36 0,3 8 25 16,10-21 38-16,4 10 17 0,10 4 6 16,5 2 48-16,1-2 1 0</inkml:trace>
  <inkml:trace contextRef="#ctx0" brushRef="#br0" timeOffset="234129.1657">20499 13304 343 0,'3'-7'385'16,"-5"4"-32"-16,-3 0-50 0,-2 3-3 0,-2 1-26 15,-12 4-37-15,-1 2-32 0,1 1 10 16,-3 2-33-16,2-1-21 0,1 3-27 0,2-2-5 16,3 0-12-16,4 2-7 0,-1 0-11 15,8-2-10-15,-1-2-14 0,4 1-25 0,1-2 20 16,1-7-9-16,0 9-6 0,14 8-15 0,-6-9 3 15,5 1 0-15,-2-1-3 0,1 1-5 0,3-2-3 16,0-1-3-16,0 3-5 0,0-2-2 16,-1 2-22-16,2 1-5 0,-3-2 19 15,1 5-17-15,-1 0-6 0,-5 2 14 0,3 0 6 16,-5-3-2-16,-3-3 5 0,-3 1-20 0,0-10 12 16,0 8 2-16,-16 11-8 0,2-10 4 15,-6 1 4-15,-7-5-2 0,-4-1-1 0,-2-3 5 16,15-1-8-16,-10 0-44 0,-6 0-14 0,-46-15-71 15,34 7-66-15,-4-3 17 0,-3-1-322 16,1-3 51-16,-1 0 12 0,4-4 35 16,3 5 45-16,2-3 20 0,0-3 29 0,3 3-20 15,4-3 28-15</inkml:trace>
  <inkml:trace contextRef="#ctx0" brushRef="#br0" timeOffset="234469.5728">19182 12879 320 0,'-10'-5'379'15,"-6"1"-38"-15,3 4-33 0,-1 1-6 0,4-1-44 16,-23 15 3-16,12-1-18 0,-4 6-31 0,-2 7 33 15,-1 8-17-15,1 4 0 0,1 3-8 16,0 3-2-16,5 1-20 0,4 1-11 0,4 0-25 16,7 2-8-16,5 0-13 0,1-23-12 15,20 44-11-15,-2-25-23 0,7-5-9 0,6-1-9 16,4-3-35-16,3-4-52 0,5-1-45 0,3-3 6 16,1-3-154-16,6-4-53 0,2-1 24 15,2-3-271-15,0-2-4 0,3-3 50 16,1-3 34-16,1-3 32 0,1-6 41 0,-33 0 17 15,17 0 12-15,60-13 21 0,-46-1-14 0</inkml:trace>
  <inkml:trace contextRef="#ctx0" brushRef="#br0" timeOffset="234785.4163">20902 12921 458 0,'18'4'317'0,"3"2"-31"0,2 3-33 16,-1 5-19-16,-2 0-32 0,0 3-4 0,1 5-10 16,-1 4-23-16,2 5-7 0,-4 4-10 15,-2 2-27-15,-1 2-7 0,0 4-6 0,-2-2 7 16,-1 0-4-16,-5 0-38 0,-5-2 3 0,-1 3-20 15,-1-23 8-15,-12 36 1 0,-3-19 0 16,-6-4-22-16,-9-1-29 0,-7-2-29 0,-6-2-48 16,-9-3-52-16,-1-2 10 0,-5 2-345 15,1-3 14-15,-6-2 46 0,-1-4 16 0,2-2 37 16,2-1 31-16,2-5 7 0,4 0-12 16</inkml:trace>
  <inkml:trace contextRef="#ctx0" brushRef="#br0" timeOffset="235269.1994">22102 13198 480 0,'2'-1'445'0,"-2"1"-74"16,3 1-53-16,0 3 35 0,7 9-18 0,-1 4-3 16,-2 2-45-16,1 2-16 0,-1 3-32 15,-1-4-25-15,-4 1-22 0,3 0-15 0,-1 0-30 16,0-2-5-16,2-2-21 0,-2-4-23 0,-1-3-37 15,-3-2-16-15,2-2-4 0,2-2-152 0,-2-1-66 16,-1-3 17-16,1 0-348 0,-2 0 22 16,0 0 36-16,2-5 45 0,-2 1 12 15,-1-1 31-15,0-2 32 0,-1-10 43 0,2 7-5 16,-6-21-33-16</inkml:trace>
  <inkml:trace contextRef="#ctx0" brushRef="#br0" timeOffset="235393.028">22153 13033 489 0,'-2'-3'312'16,"-1"2"-53"-16,-1-2-79 0,-1 3-70 15,0 3-13-15,0-3-422 0,1 4 35 0,0 1-6 16,3 0-16-16</inkml:trace>
  <inkml:trace contextRef="#ctx0" brushRef="#br0" timeOffset="235787.0777">22603 13193 348 0,'5'0'433'0,"-3"0"-48"0,-2 3-38 16,-2-2-27-16,-3 2-41 0,-13 4 3 16,-2 1-34-16,-4 0-32 0,1 1-34 0,-1 0-3 15,-1 1-43-15,1 2 10 0,3-4-21 16,2 3-11-16,3-2-8 0,2 0-29 0,3 0-12 15,5-1 3-15,1 1-6 0,3-4 0 16,1 1-1-16,1-6-22 0,0 0-5 0,0 9-5 16,0-4-1-16,17 13-3 0,-6-9-10 0,2 0 0 15,3 0-2-15,3-1-19 0,1 0-3 16,4 1 7-16,-2-2-26 0,0 1 17 0,2 3 6 16,-1-3 1-16,-2-1 0 0,3 3 0 15,-7-3 0-15,-3-1-22 0,-5 0 18 0,-3-1 9 16,-1-1 3-16,-5-4-2 0,0 0 1 0,-13 10-1 15,-5-5 8-15,-3-1-11 0,5-4 0 16,-8 0 21-16,-6 0-3 0,-2 0-62 0,-2 0-55 16,1 0-53-16,-35-11-66 0,34 5 20 15,0 3-281-15,2-3 31 0,2-1 26 0,4-2 46 16,-2 0 33-16,7-2 28 0,10 1 12 0,9 1-8 16,2 9-2-16</inkml:trace>
  <inkml:trace contextRef="#ctx0" brushRef="#br0" timeOffset="236336.5403">23560 13196 592 0,'12'12'409'0,"-2"3"-77"15,3 2-7-15,-1 2-19 0,-2 2-38 16,1 3-31-16,1-3-28 0,1 2 3 0,1 1-3 16,-2-5-20-16,4 3-12 0,-2-5-7 0,-1 0-9 15,1-3-5-15,-3-2 10 0,0-2-13 16,-1 0-9-16,-1-5-19 0,0-3-1 0,-3 1-9 15,-6-3-16-15,13 0-8 0,15-16-21 0,-13 5 6 16,2-1-10-16,0-5-10 0,-2 0-6 0,0-4-1 16,-1-1-18-16,-1 0-26 0,-2-2-18 15,0-3-12-15,0 3-6 0,-3 0-14 0,0 0-17 16,-1 4-8-16,-4 3 9 0,0 5-110 16,-2 1-12-16,-1 11-48 0,0 0-18 0,0-8 22 15,0 8-265-15,0 0 19 0,-9-10 43 0,9 12 16 16,0 1 46-16,5 2 17 0,5 9 27 15,3 0 15-15,3 1 31 0</inkml:trace>
  <inkml:trace contextRef="#ctx0" brushRef="#br0" timeOffset="237138.1711">24322 13410 699 0,'2'-5'357'0,"-1"1"-1"0,-1-1-23 16,0-2-43-16,-3-12-14 0,3 11-18 0,-9-16 3 15,4 8-25-15,-4 3-24 0,1 6-34 0,-5-2-6 16,-3 4-7-16,1 5-18 0,3 0 8 16,-20 12-15-16,10 0-11 0,0 5-16 0,3-3 3 15,4 3-11-15,-1 1-11 0,4 3-15 16,0-2-4-16,5-1-2 0,3 1-10 0,1-4-5 16,3-9-8-16,0 2-7 0,0-1 5 0,15 7-17 15,-3-7 3-15,-2-2-8 0,1-2-7 0,-1-2-18 16,1-1-22-16,-4 0-30 0,20-11-26 15,-8 3 7-15,0 0-72 0,-5-5-13 0,4 2-16 16,-2-3-3-16,1 1 14 0,0 0 18 0,-1 1 14 16,-6 3 16-16,-1 4 3 0,-2 0 15 15,-4 4 17-15,-3 1 23 0,0 0 29 0,0 0 13 16,11 10 32-16,-12-4 12 0,2 1 24 16,0 0-2-16,1 12 9 0,-2-11-7 0,11 17 47 15,-5-11-10-15,3 2 1 0,0-1-7 0,3-1 19 16,2-2-15-16,2-5-4 0,2-1-12 0,3-5 2 15,-11-1-10-15,6 0-10 0,3 0-17 16,20-11-5-16,-18 3 2 0,-2-6-6 0,2 1-23 16,-3-6-42-16,-2 2-5 0,1-2 4 0,0-4-92 15,-3-2 8-15,0-4-9 0,0 0-20 16,-2-3 10-16,-1-2 20 0,-1 0-4 0,-3 1 1 16,-1 1 4-16,-1 1 17 0,-2 1 16 15,0-2 2-15,-3 16 4 0,0-3 4 0,0-2 8 16,-11-19 28-16,4 24 20 0,-2 3 9 0,4 6 4 15,-1 4 3-15,1 3 6 0,-1 1 14 16,6-1 11-16,-13 17 26 0,3 0 6 0,1 6 26 16,4 4 16-16,-2-1-12 0,3 2 28 0,1 3 5 15,0 1-13-15,3 1 13 0,0-17-10 16,0 8-7-16,0 4-12 0,14 30 2 16,-6-29-14-16,1 0-4 0,0-5-14 0,2 0 5 0,2-1-9 15,-1-6-1-15,2 2-12 0,-2-2-1 16,4-7-3-16,0-1-14 0,2-4-2 0,1-4-3 15,-9-1-16-15,4 0-19 0,21-11-13 0,-17 3-30 16,1-3-7-16,-1-1 5 0,0 0 7 0,0 0 3 16,-2 2-24-16,-4 0 25 0,-1 5-23 15,-3 1 9-15,-5 3 34 0,1 0 0 0,-4 1 47 16,0 0 12-16,3 11 21 0,-4-6 13 16,1 2-17-16,-1 10-1 0,1-17-5 0,0 12 9 15,0-4-10-15,0 1-4 0,0-1-1 0,0 0 4 16,0-2-7-16,0-6-15 0,13 12-24 15,2-4-57-15,-1-7 4 0,-14-1-134 0,14 0-82 16,16-11 26-16,-14 4-300 0,-3 0 42 0,0-1 36 16,-4-2 47-16,0-2 46 0,3 0 12 0,-4-1 33 15,-3-3-7-15,-2-1 26 0,0 0-10 16</inkml:trace>
  <inkml:trace contextRef="#ctx0" brushRef="#br0" timeOffset="237277.0399">25193 13138 425 0,'-8'-16'396'0,"-1"2"-58"0,4 3-65 0,0 3-33 16,3 1-33-16,-2 2-12 0,1 0-59 0,-1 4-39 16,2 2-34-16,-2-1-56 0,-1 3-49 15,3 1 2-15,-6 9-311 0,5 3 3 0,-1 1 11 16,4 3 23-16,0-10 23 0,0 6 4 0</inkml:trace>
  <inkml:trace contextRef="#ctx0" brushRef="#br0" timeOffset="237764.3416">25411 13408 403 0,'6'-2'321'16,"1"0"-35"-16,-2-1-6 0,0 1-43 0,-1-2 5 15,8-4-2-15,-5-1-1 0,-4 3-23 16,0 0-4-16,-1 2-25 0,-1 0-5 16,-1 4-8-16,0 0-4 0,-11-8 0 0,5 8-21 15,-9 5-4-15,-3 2-16 0,1 2 2 0,0 6-17 16,0 1-8-16,2 0-20 0,3 1 12 0,0 0-20 15,4 2 0-15,3-2-8 0,2 0-3 16,3-10-14-16,0 4 6 0,0 3-13 0,16 10 1 16,-7-17-9-16,2 1-2 0,1-4-8 0,-1-4 3 15,-11 0-10-15,12 0-5 0,20-12-9 16,-12 3-13-16,1-3-36 0,-3-1-18 0,3-2 5 16,-6-3-65-16,2-2-31 0,0-2-27 0,-2-3-12 15,0-2-11-15,0-5-19 0,0-2 33 16,-2-3 21-16,-1 1 20 0,-2-1 31 0,-3-1 16 15,-2 3 17-15,-2 2 51 0,-1 2 16 16,-2 15 34-16,0-7 15 0,0-1 24 0,0 2 3 16,-12-19 7-16,5 24-1 0,2 7 1 0,0 6 17 15,-1 1-8-15,1 8 44 0,-3 6-16 0,-2 7 14 16,2 7 5-16,2 3-1 0,2 6-8 16,0 3 3-16,2 1-3 0,2-18-15 0,0 11-3 15,0 5-9-15,16 43-8 0,-5-39-10 16,2 3-11-16,1-1-3 0,2-5-19 0,-3-4-45 15,1-3-61-15,-2-4 6 0,-3-2-174 16,2-2 22-16,-2-3-334 0,1-4 23 0,0-4 44 16,-4-3 45-16,-4-6 21 0,0-1 33 15,-4-2 30-15,-1-1 25 0,-2 0 25 0,-2 1 3 16</inkml:trace>
  <inkml:trace contextRef="#ctx0" brushRef="#br0" timeOffset="275604.2176">6038 10118 514 0,'0'0'147'0,"0"0"8"0,0 0-12 16,0 0-38-16,0 0 6 0,13 0-12 16,-13 0 10-16,0 0-1 0,0 0-26 0,0 0-4 15,0 0 4-15,0 0-25 0,0 0 7 16,0 0 0-16,0 0-1 0,0 0 4 0,0 0 14 16,0 0-13-16,0 0 8 0,0 0-23 0,0 0 2 15,0 0-1-15,0 0 4 0,0 0-8 16,0 0 15-16,0 0-24 0,0 14-5 0,0-14 1 15,0 0 7-15,0 0-11 0,0 0 8 16,0 0-8-16,0 0-1 0,0 0-10 0,0 0 2 16,0 0-4-16,0 0 6 0,0 0-9 15,0 0 11-15,0 0 0 0,0 0-14 0,0 0-1 16,0 0 5-16,0 0 7 0,0 0-10 0,0 0-7 16,0 0 6-16,0 0 1 0,0 0-12 0,0 0 1 15,0 0 18-15,0 0 1 0,0 0-6 0,0 0-6 16,0 0 14-16,0 0-8 0,0 0 9 15,0 0 0-15,0 0 3 0,0 0-4 16,0 0-5-16,0 0 7 0,0 0 0 0,0 0-13 16,0 0 10-16,0 0-16 0,0 0 5 0,0 0-5 15,0 0 21-15,0 0-31 0,0 0 8 16,0 0-1-16,0 0-3 0,0 0-4 0,0 0 9 16,0 0-5-16,0 0 2 0,0 0-13 0,0 0 6 15,0 0 12-15,0 0-2 0,0 0 5 16,0 0-13-16,0 0-2 0,0 0 18 0,0 0-9 15,0 0-2-15,0 0-5 0,0 0 7 16,0 0-9-16,0 0 7 0,0 0-6 0,0 0 7 16,0 0-16-16,0 0 17 0,0 0-10 15,0 0 12-15,0 0 3 0,0 0-14 0,0 0-7 16,0 0 14-16,0 0-10 0,0 0 17 0,0 0-24 16,0 0 3-16,0 0-11 0,0 0 4 0,0 0-11 15,0 0-23-15,0 0-20 0,0 0-9 16,0 0-21-16,0 0-45 0,0 0 14 0,0 0-257 15,0 0-25-15,0 0 62 0,0 0-13 16,0 0 66-16,0 0-10 0,0 0-3 0</inkml:trace>
  <inkml:trace contextRef="#ctx0" brushRef="#br0" timeOffset="276360.2486">8265 9855 665 0,'0'0'226'16,"0"0"-33"-16,0 0-21 0,0 0-10 16,0 0-16-16,0 0-25 0,0 0-12 0,0 0-13 15,0 0-4-15,0 0-16 0,0 0 4 16,0 0-19-16,0 0-15 0,0 12 3 0,0-12-1 15,0 0-8-15,0 0 2 0,0 0-11 0,0 0-5 16,0 0 0-16,0 0-7 0,0 0-12 0,0 0 9 16,0 0 17-16,0 0-1 0,0 0-21 15,0 0-2-15,0 0 0 0,0 0 2 16,0 0 2-16,0 0 1 0,0 0-2 16,0 0-4-16,0 0 2 0,6 26-9 0,-8-26 1 15,2 0 13-15,0 0-15 0,-2 0 0 0,2 0-13 16,-1 0-12-16,1 0-3 0,-1 0-41 15,0 0-31-15,0 0 11 0,-1-3-184 0,1 3-80 16,-1-2 19-16,0 0 14 0,0 1 13 16,-1-2 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39:2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 3846 237 0,'0'0'317'0,"0"0"-36"15,0 0-37-15,0 0-30 0,0 0-6 0,0 0-19 16,0 0-7-16,0 0-24 0,0 0-9 16,0 0-15-16,16-3 21 0,-20 18-32 0,5-5 21 15,-1 0 12-15,0 4-34 0,0 6 18 0,0-1-16 16,0 3-13-16,11 24-11 0,-9-22 24 16,-1 0-14-16,-1-14-10 0,0 4-11 0,0 2-10 15,0 0-2-15,0 1-33 0,0-3 27 0,0 0-22 16,0-4 3-16,0 0 13 0,-11 2-28 15,11-7 13-15,0-1-17 0,-3-2 20 0,3-4-5 16,-1 0-4-16,0-2-19 0,-5-6 2 0,3 3 7 16,3-1-9-16,-2-1-10 0,2 1 9 15,0 1-11-15,-1 0-2 0,0 1-6 0,1 6 2 16,0 0-1-16,0 0 6 0,14-7-1 0,-6 7-19 16,3 2 7-16,5-2-9 0,-9 0 34 15,7 0-18-15,1 0 1 0,-1 0-9 0,22 8 28 16,-16-5-1-16,-2 1-17 0,-5-3 2 0,1 1-15 15,1-2 8-15,1 1 12 0,-3 1-12 16,-13-2-3-16,12 0 8 0,-3 0-27 0,2 0 2 16,-4 0-65-16,-7 0-21 0,9 0-13 0,-1 0-29 15,-8 0-21-15,5 0-16 0,-5 0-49 0,0 0 20 16,9-8-219-16,-8 4-4 0,-4-8 4 16,-6 4 21-16,4-1 54 0,4 0 39 0,-4 0-5 15,-1-1 23-15,3-1-32 0</inkml:trace>
  <inkml:trace contextRef="#ctx0" brushRef="#br0" timeOffset="237.3972">877 3800 473 0,'2'0'365'0,"-4"0"-39"15,2 0-47-15,-4 0-23 0,8 0 17 0,-4-3-26 16,2 2-51-16,3 0-13 0,1 4 1 15,4-6-50-15,3 2-10 0,1-1-32 0,-8 2 14 16,3 0-16-16,4 0-17 0,3 0 3 0,-1 0-38 16,0 0-30-16,-2 0-56 0,1 0-42 15,-4 0-88-15,0 0 15 0,-1 0-280 16,-3 0 35-16,1 7 8 0,-7-6 55 0,-5 5 40 0,1-2 4 16,-2 3 12-16</inkml:trace>
  <inkml:trace contextRef="#ctx0" brushRef="#br0" timeOffset="433.4194">884 3962 972 0,'0'-2'342'0,"2"5"-20"0,2 1-44 16,0-4-32-16,6-3-30 0,1 9-25 0,1-9-21 15,-6 3 17-15,3 0-22 0,4 0-73 0,4 0-57 16,1 0-72-16,17-12-61 0,-19 7 11 15,2 5 6-15,3 0 9 0,-4-1-367 16,-8 1 68-16,3 0-10 0,-1 0 22 0,3 0 21 16,-2 0 12-16,-1 0 35 0</inkml:trace>
  <inkml:trace contextRef="#ctx0" brushRef="#br0" timeOffset="724.7223">1304 3923 727 0,'0'-2'431'16,"0"1"-46"-16,-2-1-24 0,2 2-47 0,0-1-29 15,0 1-17-15,0-1-43 0,0 2-9 16,2 2-22-16,0 1 6 0,1-1-17 0,0 3-10 16,8 9-27-16,-1 1 7 0,1 1-21 15,1 1-5-15,1 0-20 0,-2-1-8 0,3 2-12 16,-3-4-4-16,-2 0-6 0,2-3-31 15,3-1-19-15,-2-1-27 0,-6-4-28 0,5 4 1 0,-4-5-75 16,-1-3-17-16,-6-2-58 0,0 0-18 16,7 0-34-16,-7 0 21 0,7 0-185 15,3-10-62-15,-7 6-8 0,-2 0 63 0,1 0 24 16,2-3 24-16,-4 2 12 0,0 0 32 0,6-8-12 16</inkml:trace>
  <inkml:trace contextRef="#ctx0" brushRef="#br0" timeOffset="941.8018">1519 3980 762 0,'-1'-5'323'0,"2"1"-24"0,-2 0 26 0,1 1-37 16,-1 1-35-16,0-1 35 0,1 1-35 16,-3 2-1-16,1 0 1 0,0 1-22 0,-2 0-14 15,0 2-13-15,-7 5-9 0,3 0-17 0,1-2-23 16,-3 6-18-16,0 1-3 0,1 1-24 16,-3 1 2-16,4-2-14 0,-2 2-22 0,-1-3-21 15,-2 1-26-15,-1-1-40 0,1-1-57 0,4 3 8 16,1-5-108-16,0-5-24 0,3 1-76 15,1-2 28-15,0-2-222 0,2 0-37 0,2-1 38 16,2-2 33-16,0 1 51 0,0-4 2 0,3 3 54 16,-1-1 21-16,16-5-4 0,0-1 8 15</inkml:trace>
  <inkml:trace contextRef="#ctx0" brushRef="#br0" timeOffset="1923.411">1796 3972 660 0,'4'-2'412'0,"-2"2"-9"0,0-3-37 0,-1 3-35 16,-1 0-24-16,0-1-13 0,-1-1-21 0,0 2-22 15,-1-1-24-15,-1-1-18 0,1 2-32 16,-2-1-10-16,0 2-15 0,-1-1-7 0,-1 2-13 16,0-1-8-16,-7 7-14 0,2 0-5 0,-3-1-13 15,4 5-8-15,0-2 0 0,0 4-12 16,2-1 0-16,0-2-17 0,2 4 5 0,0-1-11 15,3-2-13-15,1-2 0 0,2-1 0 16,0-9-3-16,0 0 4 0,0 7-15 0,0 0-4 16,11 2-9-16,-8-8-6 0,3 0-14 15,-3-2-28-15,3-1 8 0,9-3-15 0,-1-3-9 16,-1-2 6-16,-1 0 10 0,-2-1-9 0,0 0 9 16,-3 2-2-16,-2 3 22 0,0-2-10 15,1-4 17-15,0 5-4 0,-4 3 2 0,1 1 7 16,-2 1 13-16,-1-1-13 0,2 1 1 0,-2 2-10 15,0 0 25-15,0 0 7 0,0 10 9 16,0-4 6-16,0 1 8 0,0 0-12 0,0 1 1 16,0-1 15-16,0 1-5 0,0 5-3 15,11 10-6-15,-7-16 5 0,1 1-1 16,-1-1-2-16,7 3-8 0,-3-6-5 0,2 1 13 16,-1-4-9-16,-2 0-4 0,-7-1-4 0,7 0-20 15,6 0-18-15,10-13-1 0,-10 4-17 0,-3-1-11 16,-2 1-22-16,4 0 5 0,-4-3 11 0,-3 2 23 15,-1 0-25-15,0 4 28 0,-1 0-4 16,-2 0 2-16,1 1 13 0,0 2 12 0,0 0-5 16,0 3-16-16,-2-1 9 0,0 1 30 15,0 0-8-15,0 0 8 0,0 0 8 0,1 10 16 16,1-5-7-16,-2 1 16 0,0-1 1 0,1 2 11 16,0-2-13-16,-1 3 15 0,2-1-4 15,-2-1-14-15,0 0 18 0,0-1-13 0,2 0-4 16,-2-1-1-16,0 2 17 0,1-1-10 0,-1-1 17 15,0-2-20-15,0-2 8 0,0 0-1 16,0 0 1-16,0 0-21 0,0 0-4 0,-9 5-15 16,8-7 6-16,0-1-24 0,0-1-14 0,-1-1 0 15,2 1-8-15,0-3-16 0,0 1 13 16,2 1 4-16,5-7-10 0,-1 5 5 16,1 1-5-16,2 3 12 0,-2-1-3 0,2 3 4 15,1-1-2-15,-1 2 9 0,3 0 1 0,17 11-3 16,-12-5 11-16,-2 0 7 0,-2 2-9 15,-4-4 21-15,-1 2 3 0,0-1 14 0,-3 1-6 16,-1-2 8-16,0 0 9 0,-3 2 2 0,1-3 7 16,1-1-5-16,-2 1 23 0,0 0-8 0,0 1-11 15,-1-3-9-15,0-1 4 0,0 0-15 16,0 0 8-16,0 0-9 0,-4 5 23 0,2-6-23 16,0 0 15-16,2-1-31 0,-1 0 12 15,1-1-27-15,0-1 3 0,1 2-8 0,1-3 4 16,0 2-20-16,0-2-2 0,7-6 7 15,-1 2 5-15,0 4-1 0,1 1-6 0,-1 1 6 16,0 0-10-16,7-1 12 0,-1 4 13 0,-7 0-8 16,3 0 3-16,11 12-7 0,-14-7 13 15,7 1-5-15,-6 0-7 0,-3-1 6 0,0 0-8 16,-2 0-3-16,-3-2-22 0,0-3-8 0,0 0-8 16,0 0-37-16,0 8 10 0,0-8-79 15,0 6-41-15,0-6-38 0,0 0-54 0,-12 7 30 16,11-7-253-16,-4-1 16 0,2 0 67 0,1-2 32 15,0 2 2-15,1-1 44 0,1-1 24 16,-1 0 22-16,3 1-5 0,0-1 26 0</inkml:trace>
  <inkml:trace contextRef="#ctx0" brushRef="#br0" timeOffset="2150.5227">2358 4088 620 0,'-2'0'426'0,"4"1"2"16,0 1-62-16,-2 0-16 0,2 3-23 0,-1 0-34 15,3 13-9-15,2 0-28 0,-2 2-17 16,1 1-25-16,0 1-23 0,0 0-9 16,-1 0-24-16,0-1-14 0,-1 2-18 0,0 1-9 15,1-6-32-15,-3-4-43 0,2-3-27 0,-2-2-38 16,0-1 2-16,0-3-72 0,-1-2-48 0,0-2-58 16,2-1 21-16,-3-1-270 0,1-2-53 15,1-1 65-15,-1 0 32 0,0-1 28 0,0-2-7 16,0-10 52-16,0 7 20 0,0-1 17 0,0-5-33 15</inkml:trace>
  <inkml:trace contextRef="#ctx0" brushRef="#br0" timeOffset="2439.7873">2419 4146 516 0,'0'0'414'0,"-12"-28"74"16,12 28-45-16,0-8-13 0,0 1-41 0,0 7-32 15,0-10-41-15,0 10-18 0,0-8-47 16,0 8-28-16,0-7-10 0,8-4-27 0,3 3-15 15,0 5-15-15,0 1-19 0,-1 2-13 0,-10 0-20 16,12 0-2-16,18 13-15 0,-15-6-6 16,-4 2-18-16,-1 0-2 0,1 4-3 0,-1-5-12 15,-5 0-5-15,-1 2 4 0,-2-3-20 16,-1 1-8-16,-1-2 4 0,0-6-11 0,0 0-15 16,0 8-25-16,-12 4-8 0,6-10-38 0,1 1-15 15,2 0 10-15,-4-3-92 0,0 0-34 16,2-2-49-16,-1-1-29 0,6 3 27 0,-19-8-175 15,4-2-53-15,6-2 37 0,3-1-7 16,-1-5 30-16,3 0 56 0,3 0 43 0,0-1 5 16,1 9 22-16,0-5 0 0</inkml:trace>
  <inkml:trace contextRef="#ctx0" brushRef="#br0" timeOffset="2867.9239">2541 3895 893 0,'5'-3'316'0,"0"0"-14"0,0 1-30 0,-1-1-34 16,-2 2-27-16,5 0-26 0,-3 1 80 0,1 2-27 15,1 0-8-15,6 7-8 0,-1 5-31 16,-2-3 0-16,-3 4-15 0,0 5-3 0,-2 0-6 16,0 1-1-16,0 3-9 0,0 3-12 15,-1-3-18-15,0-3-13 0,4 1-5 0,-3-2-1 16,1-3 0-16,-1 0-22 0,2 0 0 0,-1-2-6 16,3-6-7-16,0 3-4 0,1-2-7 0,0-3 1 15,5-2-18-15,-1-2 7 0,0-3-20 0,-4 0 15 16,6 0-10-16,18-12-27 0,-11 2-7 15,-3 0-19-15,-2-1-11 0,-2 0-16 0,0-4-8 16,-2 1-10-16,-1-3 11 0,-1-3 4 0,-4 4 8 16,-1 4-9-16,-1-1 4 0,-3 4 5 15,-1 3 2-15,-1 0 4 0,0 6 4 0,0 0-4 16,0 0 5-16,0 0 9 0,-14-10 14 0,8 12 8 16,-6 5-12-16,0 4 19 0,1 0 14 15,0 4-3-15,3-1 7 0,3 1 12 0,3-3-11 16,0 6 9-16,2-11-5 0,0 7-6 0,0-1-3 15,16 19-9-15,-4-19 14 0,1-1-24 16,4 1-11-16,-1-4-26 0,5-1-10 0,-2-4-62 16,2 0 11-16,0-3-96 0,-11-1-46 0,6 0-32 15,18-12 24-15,-19 7-297 0,-5-3 26 16,-2 4 34-16,-2-1 35 0,-1 0 65 16,1 3-21-16,-2-2 24 0,-4 1 26 0,0 3 26 15,0 0 42-15</inkml:trace>
  <inkml:trace contextRef="#ctx0" brushRef="#br0" timeOffset="3315.1207">666 4500 326 0,'20'4'425'16,"4"-3"-54"-16,-5-1-9 0,10 0-48 15,13 0 45-15,65-13-32 0,-47 10-17 0,7-1-15 16,-6 0-25-16,8 1-15 0,6-2-25 0,5 1-22 15,8 1-24-15,2 0-21 0,4 1-14 16,-2 2-22-16,-2-1-4 0,-45 1-27 0,21 0-12 16,10 0-18-16,3 0-9 0,2 0-18 0,76 11-8 15,-84-8-25-15,-4-3-12 0,-5 3 9 0,-6 0-19 16,-7-2-12-16,-4 3 14 0,-7-4-11 16,-1 2-5-16,-2-2-9 0,-9 2 4 15,-1 1-22-15,-5 0-20 0,-12-3-17 0,-1 0-60 16,-1 0-24-16,7-11-12 0,-13 9-42 15,-5 0 22-15,-4 0-224 0,-12-1 1 0,-5-1 3 16,-4 1 43-16,-9 2 26 0,4 0-1 0,14 1 25 16,-11 0 12-16,-7 0 48 0</inkml:trace>
  <inkml:trace contextRef="#ctx0" brushRef="#br0" timeOffset="3601.8773">1066 4712 353 0,'-13'8'342'0,"10"-3"-21"0,8 2-11 16,6-1-15-16,15-3-38 0,2-2 26 0,9-1 18 15,-14 0-16-15,16 0-4 0,13 0-17 16,10 0-5-16,85-12-24 0,-57 5-9 0,2 1-9 16,2 1-16-16,2-2-25 0,3 2-10 15,-5 2-13-15,0-2-40 0,-8 4 11 0,-4-2-27 16,-9 1-17-16,-7 0-34 0,-6 1-18 15,-9-1-25-15,-7 1-25 0,-4-1-8 0,-7 0-25 16,1 2 7-16,-8 0-85 0,-3-1-57 0,-12 0-51 16,-3-2 20-16,-7 0-333 0,-1 3 64 0,0 0 27 15,-15-5 22-15,-5 1 29 0,-2-2 22 16,-5-5 48-16,-1 2 24 0,4 0 31 0,1-4-1 16</inkml:trace>
  <inkml:trace contextRef="#ctx0" brushRef="#br0" timeOffset="7924.418">14427 783 516 0,'0'-15'294'16,"0"15"-49"-16,0-15 6 0,-5 2-44 0,5 7 4 16,2 4-30-16,-6-5 18 0,2 7-32 15,0-3-21-15,2-1-7 0,2 4-11 0,-6 4-11 16,-1 0-33-16,1 3 20 0,-2 8-1 0,0 0 1 16,1 5 5-16,-1 3-15 0,4 4 16 15,2-4-28-15,0-11-8 0,0 6 36 0,0 2 4 16,10 22-29-16,-3-21-1 0,-2-6-10 15,2-4 11-15,4 4-31 0,-5-4 6 0,8-5 5 16,4-1 0-16,-2-2-14 0,2-3-7 0,-9 0-5 16,4 0-18-16,17-15-12 0,-14 5 1 15,-1 1-5-15,1-3-19 0,-3-1 5 0,1-1-1 16,-1-3-23-16,0-1 12 0,-1-3-37 0,-1 1 31 16,-5-1-15-16,6-5-10 0,-12 15 10 15,0-5-1-15,0-1 23 0,11-14-10 0,-11 31 0 16,0-11 36-16,0 2-20 0,0-1 9 0,0 10 29 15,0 0-15-15,1-7 1 0,-6 13 20 0,1 5 16 16,1 6-2-16,-3 3 12 0,0 1 17 16,4 0 8-16,0-2-5 0,0 2 1 0,0-2 6 15,2-9-9-15,0 6-10 0,0-1 2 0,0 2-15 16,14 15 0-16,-8-23-7 0,3 4-34 16,0-2-10-16,2-1-25 0,1-7-36 0,4 4 6 15,-1-5-109-15,-9-2-37 0,7 0-41 0,18-12 24 16,-12 5-306-16,-2 0 30 0,-2 1 35 15,1 2 32-15,-3 0 31 0,-1-2 23 0,-1 2 24 16,7-4 20-16,-3 5 13 0</inkml:trace>
  <inkml:trace contextRef="#ctx0" brushRef="#br0" timeOffset="8371.1052">15217 735 793 0,'-4'-2'269'0,"0"-1"-19"16,1 0-41-16,-3-1-12 0,-4 1-46 0,-3 2-3 16,0 4-16-16,-3 2 3 0,5 3-37 0,-7 1-2 15,7 7-6-15,-3 0 2 0,5 0-3 16,3 1 1-16,-8-5-24 0,7 3-2 0,3-2-20 15,-1 0 1-15,3-2 10 0,0 0-19 16,2-11 15-16,15 18-24 0,-6-9 8 0,3-4 0 16,5-2 15-16,2 1-36 0,-3-4 9 0,6 3 12 15,-4 2-17-15,1-5-9 0,0 2 12 0,1 0-29 16,-7-2 5-16,4 5 15 0,-4-4-9 16,3 1-3-16,-9 4-5 0,3-3 4 0,0 0 5 15,-6 1 1-15,-1 6 13 0,-3-5 15 16,0-5 9-16,0 0 5 0,-14 14-1 0,5-7 3 15,-2-1-8-15,-3 1-29 0,1-5 14 0,-5 3-8 16,0-2 10-16,-2-3 3 0,-1 4-9 16,10-4-22-16,-3 0-12 0,-3 0-34 0,-15-12-18 15,14 8-22-15,7-4-48 0,-3-1-48 0,5-3 16 16,3 1-298-16,6 0 32 0,0-1 30 16,0 4 42-16,0 0 12 0,17-9 26 0,-3 7-1 15</inkml:trace>
  <inkml:trace contextRef="#ctx0" brushRef="#br0" timeOffset="8742.5929">15429 920 691 0,'0'3'306'0,"4"-3"-23"0,-2 0-43 15,2 0-12-15,2 3-2 0,0-8-21 0,-1-1-36 16,3 2-13-16,0-1-28 0,-4 0 4 0,1 1-12 15,1-3-22-15,-2-1-11 0,1 2-38 0,0-2 14 16,0-2-14-16,-5 0-17 0,0 2-9 16,4-4 22-16,-4 12-9 0,0-5-7 0,0 5-1 15,0-8 3-15,0 8-11 0,0-6-15 16,-16-1 22-16,11 14-3 0,-1-2 33 0,-7 5-16 16,1 4 24-16,3 0-10 0,1 4 6 0,-4 2-10 15,5 4 43-15,-1-3 0 0,3 1-12 0,3 2 1 16,-1-4-7-16,3-11-11 0,0 4-1 15,0 0-11-15,20 14 2 0,-9-14 8 0,5-4-38 16,-2-4-39-16,8 0 3 0,1-4-47 16,-12-1-15-16,7 0-18 0,1 0-60 0,23-15-26 15,-19 3-33-15,0-1 18 0,0 1-278 0,-4-1 34 16,-2-3 31-16,-1 2 25 0,-3-1 15 0,-1 2 36 16,-1-1 17-16,-2 0 12 0,5-1-49 15</inkml:trace>
  <inkml:trace contextRef="#ctx0" brushRef="#br0" timeOffset="9488.0764">15710 813 244 0,'-5'-3'344'16,"7"-1"-58"-16,-4 1-8 0,-2 2-50 0,2 1 4 15,2 0-35-15,0 3-23 0,2-3-21 16,-5 0 12-16,3 4-23 0,0 1 3 0,3 0-8 15,-1 1 14-15,5 3-2 0,-2 3-17 16,1 4-15-16,3-1-11 0,3 0 67 0,-4 3 9 16,3-2-19-16,3 2-10 0,-3-2-16 0,0 3-1 15,1-3-36-15,1 4 6 0,-3-8-18 0,-2 3-5 16,1-4-22-16,-2 0 3 0,0 1-24 0,-3-7-38 16,-1-1 16-16,5 3-51 0,-5-6 8 15,1 1 2-15,-4-2-89 0,0 0-21 0,10-14-29 16,-10 11-16-16,0-2-26 0,0 0 16 15,0 2 16-15,0-2-38 0,-1 3-24 0,-4-3-25 16,5 5-26-16,-4-13-4 0,0 8 27 16,-3 1 34-16,5 0 29 0,0 1 69 0,-1-1 78 15,-4 1 6-15,3 1 81 0,4 2 5 0,-3 0 28 16,1 0 21-16,2 0-19 0,0 0 31 16,-4 0 26-16,4 1-2 0,0 0 6 0,0 2 0 15,0-1 15-15,-2 1 14 0,4 2-18 0,-4-4-21 16,2 2-15-16,0-1 23 0,-2 1-26 15,2-2 4-15,-1 3-32 0,1-3 0 0,0 0 18 16,-2 0-10-16,2 1-1 0,-2-1-11 0,2 0-7 16,0 0-6-16,-2-1-8 0,2 0 12 15,0 1 1-15,-2 0 15 0,0 1-24 0,2-5 10 16,-3 3-2-16,0 3-20 0,-1-3 15 0,2-2 1 16,-2-3-2-16,1 3-17 0,-1 2 18 15,2-2 12-15,-2 1-21 0,-2-1-3 0,0-5-15 16,1 3 23-16,1 0-13 0,0-3-2 15,-1 0 2-15,-2 2-2 0,7-2-16 0,-5-2 9 16,1 2-6-16,0 1-5 0,1 1 9 0,3 5 0 16,0 0-4-16,0-8 2 0,0 0-10 15,0 8 6-15,0-8-7 0,0-2-6 0,9-4 1 16,-2 7 12-16,4 1-17 0,-2 2 4 0,2-3-2 16,3-1-9-16,4 1 12 0,0 0-3 15,2-2 0-15,2-2-8 0,-1 8-6 0,-3 1 14 16,0-2-14-16,0-4 1 0,-3 3-9 0,-1 2 3 15,-3 2-18-15,-11 1-18 0,10 0-31 16,0 0-3-16,-3 0 7 0,9-10-49 0,-11 7-34 16,-3 1-16-16,0 0-18 0,0 0-27 15,-8-6-44-15,4 3 23 0,-1-2-201 0,1 2-13 16,-5 3 16-16,4-3 50 0,-5-1 29 16,5 0-12-16,-5 0 47 0,10 0 38 0,-9 0-14 0</inkml:trace>
  <inkml:trace contextRef="#ctx0" brushRef="#br0" timeOffset="10655.6834">16479 800 486 0,'0'-12'310'0,"0"12"-33"0,0 0-21 0,13 0-40 16,-13 0-18-16,0 0-16 0,0 0-7 15,0 0 20-15,27 17-21 0,-19-1-21 0,2-1-16 16,1 3 86-16,3 5-37 0,3-2 1 0,0-3 9 15,0 6-42-15,-1 0-7 0,-1-2-22 0,1 0-5 16,-3-3-9-16,2 1-20 0,-2-1-12 16,3-3-15-16,-5-2 3 0,-2 1-12 0,-2-7-35 15,-1 2-14-15,-4-4-3 0,1-2-65 16,3 0-7-16,-6-1-31 0,0-3-39 0,0 0-28 16,0-10-47-16,-2 8 19 0,-5-8-151 0,3 3 28 15,0 0 27-15,-2-1 23 0,0-4 22 16,2-5 19-16,2 3 19 0,1-6-156 0,1 11 54 15,0-6-3-15,0 1-1 0</inkml:trace>
  <inkml:trace contextRef="#ctx0" brushRef="#br0" timeOffset="10871.7575">16753 771 310 0,'-1'-3'442'0,"2"-2"-58"0,-3 4-32 16,2-2-49-16,0 3-38 0,0 0 15 15,-1 4-7-15,-3 6-10 0,0 5 22 0,-1 0-15 16,-2 2-13-16,-6 3-20 0,1 2-12 0,3 2-27 15,-7 0-10-15,1 1-11 0,-6-2-35 0,4 3 6 16,-6-4-32-16,3 2-42 0,-2-4-51 16,6-2-43-16,2-3-49 0,1 3 5 0,2-5-117 15,-1-4-57-15,5 1-50 0,1-7 27 16,6-3-252-16,2 2 34 0,0-4 35 0,10 0 32 16,-1-6 38-16,4 1 23 0,12-2 10 0,4-1 38 15,9-2 10-15</inkml:trace>
  <inkml:trace contextRef="#ctx0" brushRef="#br0" timeOffset="11915.0381">21957 744 724 0,'0'-12'316'16,"0"12"-53"-16,0 0-22 0,0 0-13 0,0 0-15 15,-15 0-21-15,15 0-5 0,0 0-7 16,-31 15 2-16,24 4-1 0,-3 3-20 0,4 3 23 16,2-2 0-16,-2 3-5 0,5-2-11 0,1 3-22 15,0-14 6-15,0 2-18 0,11 21-13 16,-4-19-4-16,3-1-17 0,0-1-6 0,-1-5-6 15,4-1-20-15,2-4 13 0,-3-3-15 0,-5-2-1 16,4 0-12-16,15-11-10 0,-13 6-25 16,3-5-22-16,-3 0-19 0,3-4-27 0,-5-1 4 15,3 1-1-15,-3-2 6 0,-1 0-44 0,0-6 12 16,0 2 16-16,-1-1-15 0,2 1-5 0,-5 1 23 16,-3 4 1-16,-2-2 10 0,1-1 1 15,-2 1-6-15,4 8 23 0,-2 3 35 0,-2 6-11 16,0 0-1-16,0 0 1 0,-5-8-1 15,3 16 0-15,-1-3 54 0,0 7 7 0,-1 3 11 16,3 0 7-16,-1-1 2 0,0 7 2 0,2-11-6 16,0 5 10-16,0 3-11 0,0-1-14 0,11 19-8 15,-7-18 8-15,1-1-13 0,3-5-3 16,2 0-24-16,-2-3-19 0,0-5-30 0,0 0-35 16,-1-1 6-16,2-1-147 0,-9-2-54 15,12 0 25-15,8-14-233 0,-10 7 37 0,-4-2-82 16,-1-3 36-16,1-1 70 0,1 3 18 0,-2-2 23 15,5 0 22-15,2 1 21 0,5-2 36 16</inkml:trace>
  <inkml:trace contextRef="#ctx0" brushRef="#br0" timeOffset="12384.1865">22685 730 618 0,'8'-4'382'0,"-11"1"-43"16,0 6-32-16,2-9-5 0,-2 4-32 0,-3 1-34 16,-1-1-27-16,-5 0-24 0,-2 6 21 0,-2 5-52 15,0-4-3-15,-1 2 5 0,-2 1-27 16,0 6-18-16,3-7-10 0,0 8-35 0,2-1-2 15,2-3 19-15,3 4-16 0,2-2-4 0,0-7 3 16,4 4-2-16,3-10-24 0,0 7 4 16,0 0-5-16,0-7-15 0,18 17 3 0,-8-13-2 15,2 0-9-15,-5-4-12 0,6 0 23 0,2 0-12 16,15 9-20-16,-16-5 1 0,0 1 0 0,0 1 2 16,1-4 8-16,-1 8 1 0,0-3-40 15,-7 0 4-15,2 1 3 0,-1-1 4 16,-5-3 12-16,2 3 3 0,-5-7 0 0,0 6 2 15,0-6-1-15,-12 14 1 0,4-9 1 0,-3-3-1 16,-2 1 27-16,-3 2-2 0,-3-5-2 16,-1 1-1-16,0 0-3 0,9-1-28 0,-5 0-48 15,-6 0-5-15,0 0-23 0,-20-12-21 0,23 6-25 16,3-2-25-16,0 0-50 0,4-1 18 16,0-6-219-16,7 7 31 0,1 0 28 0,4 8-38 15,0-9 25-15,0 0-9 0,16-4 17 16,-3 7 8-16</inkml:trace>
  <inkml:trace contextRef="#ctx0" brushRef="#br0" timeOffset="12750.2672">22818 892 209 0,'3'0'426'0,"-1"2"-54"0,4 0-34 15,-1 1-30-15,0-2-20 0,0 0-46 0,0-2-29 16,3 2 19-16,-1 0-19 0,-2-1-22 15,-5 0-39-15,7 0-17 0,0 0-15 0,2 0 10 16,9-16-11-16,-8 8-16 0,-4 0-7 0,-1 0-12 16,3-3-28-16,-3 2 14 0,0-2-17 0,0 1-7 15,-4 2-3-15,0 0 3 0,0 2-17 16,-1 6 3-16,2-9-4 0,-7 3-4 0,1 2-1 16,0 4-3-16,-5 4-7 0,-3 2 1 0,0-1 10 15,0 5-2-15,2-1-1 0,-1 3-8 16,1 6 19-16,2-2 22 0,-1 1-20 0,1 0 5 15,4 0 2-15,2-5 2 0,2-4-16 16,0 3 7-16,0-1-9 0,14 7-6 0,-5-9-29 16,-1-4-19-16,10 2 5 0,2-6-87 0,-9 0-36 15,9 0-14-15,2 0-30 0,29-10-17 0,-23 4 18 16,0-3-222-16,-4-1-63 0,-6 2 37 16,1-1 50-16,-5-5 26 0,0 1-18 0,-3-1 8 15,-4 1 25-15,0-1-5 0</inkml:trace>
  <inkml:trace contextRef="#ctx0" brushRef="#br0" timeOffset="13080.6518">23144 751 446 0,'-4'-5'384'0,"3"4"-39"0,0 1-60 15,4-1-17-15,-4 1-56 0,-3 3-6 16,8 2-10-16,-1 3-1 0,6 1-12 0,-2 6-29 16,3-4-15-16,-1 7 43 0,0 3-43 0,2-4 7 15,0-3 2-15,-6 5-10 0,3-2-5 16,-2 0-31-16,0-6-4 0,-2 3-19 0,0-1-8 15,-3 0-4-15,0-5-13 0,-1-8 20 0,0 0 4 16,0 7 5-16,0-7 5 0,0 0 7 16,-14 9-3-16,13-10 0 0,-3-5 4 0,-1 1-13 15,2 1-6-15,-2-4-16 0,1-1-3 0,2-1-3 16,0-3-4-16,2 13-3 0,0-11-14 16,0-4-12-16,16-15 2 0,-10 16-14 0,2 1-4 15,2 1-17-15,0 1-3 0,0-1-29 0,3 2-29 16,1 3 6-16,3-1-79 0,-3-3-24 15,3 1-36-15,1 5-60 0,1-1-12 0,2 0 26 16,0 6 24-16,-7 0-294 0,6 0 33 16,25 10 29-16,-19-7 31 0,-1-2 60 0,0 5 34 15,5-4 1-15,5 5 14 0,-6 0-19 0</inkml:trace>
  <inkml:trace contextRef="#ctx0" brushRef="#br0" timeOffset="13650.1617">23975 671 658 0,'2'-2'398'0,"-2"3"-8"0,2 4-70 0,3 4-42 16,2 1 42-16,1 6-21 0,2 1 0 0,-1 0-21 16,2 2-24-16,-2-1-27 0,1 0-18 15,3 2-13-15,-4-8-31 0,3 5-9 0,-1-2-22 16,-1-8-16-16,1 5-5 0,-2-2-16 0,-2-5-28 15,2-1-44-15,2-3-42 0,1 0 1 0,-5-1-111 16,1 0-34-16,15-13-26 0,-9 0-30 16,-2 7-4-16,4-5-8 0,-6-1 20 0,2-5-38 15,5 1 11-15,-7-11 24 0,6 7 45 0,-6-3 37 16,-2 4 12-16,-1 2 89 0,-3-5 58 16,-2 9 44-16,3-1 6 0,-5 3 46 0,1 0 17 15,0 4-15-15,4 3 74 0,-5 1-16 0,0 3-17 16,0 0 3-16,0 0-17 0,0 0 1 15,-4 0-1-15,1 11-10 0,1-4 17 0,0 0-13 16,2 8-11-16,-2-1 16 0,2 4-11 0,-3 3-10 16,3-8-29-16,0 6-4 0,0 8-7 15,0-1 2-15,11 37-22 0,-8-30 8 0,-3-3-14 16,2-3-22-16,0 6 14 0,-2 0 0 16,2-2-10-16,0-5 5 0,-2-2-19 0,1-2-16 15,0-3 16-15,-1-11-6 0,0 1-28 16,0 4 2-16,0-4-2 0,0 1 18 0,-13 7-22 15,6-12 17-15,-5 0-13 0,2-1 5 16,0 3-7-16,-6-7 19 0,0 5-10 0,6-5-8 16,-5 0 0-16,-4 0-31 0,-20-12-7 15,18 8-26-15,1-1-6 0,1 0-42 0,-2-1-25 16,8 2 14-16,-4-3-83 0,4-2-33 0,-1 3-48 16,7 1 25-16,-3-3-211 0,2 4-68 0,-5-1 39 15,8 1 36-15,2 1 49 0,-3-1 19 16,4 0 56-16,-4 0 6 0,-1 2 26 0,2 1-8 15,-3-1 27-15</inkml:trace>
  <inkml:trace contextRef="#ctx0" brushRef="#br0" timeOffset="24394.3698">15468 1910 272 0,'0'0'281'0,"0"0"-41"15,0 0-15-15,0 0-9 0,0 0 7 16,-21 16-25-16,21-3 5 0,0-3-27 0,0 2 10 16,0 3-22-16,0 1-12 0,0-2 12 0,0-1-14 15,0-1-17-15,0 2-14 0,0-1 10 16,0-1-29-16,0-2-4 0,0-2-10 0,0-2-9 15,0 0-24-15,0-6-1 0,0 6-5 16,0-6 44-16,0 0-11 0,0 0-12 0,0 0 1 16,-4 10 2-16,4-13-19 0,-2 0-1 0,2-1 6 15,0-3-30-15,2-9-1 0,-2 8-26 16,0-5-26-16,11-22 42 0,-3 13-20 16,-6 0 13-16,6 2-24 0,-4-1 2 0,5 4 12 15,-4 0-21-15,1 3 21 0,1 1-8 0,2-1-5 16,-5 8-3-16,1-2 5 0,-1 4 8 0,1 1-24 15,-2 0 19-15,3 3 7 0,-6 0-7 16,0 0 0-16,21 12 3 0,-10 0 30 0,-3 2-1 16,4-1 38-16,-3 3-3 0,0 1 3 15,2 1-2-15,-2-1 15 0,0-1-20 0,0 1 13 16,0-4-19-16,0 0 2 0,-3-3-9 0,-1 2-6 16,0-7-4-16,-1 0 9 0,-1-2-7 15,-1 1 3-15,2-1 5 0,-2-1-6 0,1-1-10 16,-3-1 12-16,0 0-13 0,0 0 4 0,8 0-18 15,4-11 12-15,-5-1-16 0,1-1-10 0,2-3-6 16,-4 2-5-16,1-3-11 0,0 0-1 16,2 0 8-16,-4 0 4 0,-1 0-15 0,0 0 3 15,1 0-8-15,-1 6 12 0,-2 2-16 0,4 3 9 16,-4 1 20-16,-2 0 2 0,2 0-11 16,-2 3 12-16,2 2 8 0,-2 0 5 0,0 0-11 15,0 0 19-15,4 11 9 0,-4-5 14 0,2 13-1 16,-1 0 11-16,-1-9-2 0,0 5 3 0,0 3 1 15,0 0 11-15,0 1-6 0,0-1-9 16,0 1 3-16,0-3-11 0,16 17-4 0,-16-21 1 16,0-3 3-16,2 0-3 0,-2-4-24 0,2 0-28 15,-2 0-22-15,0-3-21 0,2 1 6 16,0-1-102-16,0-2-71 0,1-1-97 0,-1 0 31 16,2-2-251-16,-2 1 47 0,10-8 39 0,-7 1 29 15,6-2 37-15,3-3 26 0,7 0 0 16,0-1 46-16,2 3-12 0,-2 0 37 0</inkml:trace>
  <inkml:trace contextRef="#ctx0" brushRef="#br0" timeOffset="24679.6564">16103 1934 647 0,'-2'1'393'0,"-1"1"-66"0,1-1 0 15,0 0-41-15,0-1-38 0,2 2 39 0,-2-1-36 16,2-1-25-16,-3 0-8 0,3 0-24 0,0 2-24 16,0 0 8-16,2-3-19 0,-1 2 1 15,3 0-28-15,0 2 1 0,1-2-3 0,2 1-22 16,2-2-13-16,-3 1-8 0,15 1-12 16,-1 1-4-16,0 1-24 0,-2-2-34 15,0-1-27-15,0 4 0 0,-3-5-59 0,-3 0-69 16,-5 0-41-16,-7 0-54 0,6 0 23 0,-6 0-186 15,8 0 31-15,-8 0-120 0,0 0 35 0,6 0 29 16,-6 0 26-16,0 0 64 0,0 0 14 0,9-6 12 16</inkml:trace>
  <inkml:trace contextRef="#ctx0" brushRef="#br0" timeOffset="24927.8174">16148 2031 831 0,'-6'5'315'15,"1"1"-18"-15,-2-2-17 0,5 1-5 0,-1-2-19 16,-1-1-32-16,2 2 14 0,0-1-14 0,0-1 7 16,2 3-9-16,0-2-20 0,2 1 5 15,0-1-24-15,-2-3-21 0,0 0-31 0,11 9 3 16,-4-6-10-16,8 2-20 0,0 2-16 16,0-2-29-16,-1-3-31 0,-1-2-34 15,7 3 0-15,-2-1-96 0,-6-2-21 0,-12 0-55 16,12 0-63-16,-3 0 22 0,1 0-290 0,17-10 38 15,-16 7 9-15,-2-2 31 0,-1 1 54 0,6-1 24 16,-7-1 22-16,7 0 24 0,-3 2 8 16</inkml:trace>
  <inkml:trace contextRef="#ctx0" brushRef="#br0" timeOffset="25391.0591">16597 1908 280 0,'0'-3'412'0,"0"1"-97"0,0 0-28 16,-1 0-31-16,-1 2-15 0,-4 2-27 0,4-2-17 16,0 4-12-16,0-1-42 0,-1 2-8 0,-1-1-20 15,2 2 26-15,-5 9-25 0,3-3-19 16,-1-1 8-16,5-1-23 0,-2-2-8 0,2-2-6 15,-1 1 12-15,1-7-11 0,0 0 1 0,0 8-11 16,0-8 13-16,0 7-17 0,17 12-17 0,-6-14-4 16,1-2-3-16,-4-3-4 0,1 2-3 15,13 2 15-15,-3-2-3 0,5 2-6 0,-6-2-7 16,-5 1-5-16,1-2 21 0,4 0-6 0,-5 2-36 16,-6 0-2-16,0 1 0 0,2 0 37 15,-4 0 8-15,-1 0-5 0,1 1-25 0,-3-1 1 16,-2 1 22-16,2-2 22 0,-2-3-22 15,0 0 30-15,0 8-22 0,0-2 16 0,-13 11-11 16,1-6-18-16,1-4 9 0,0 0 6 0,-1 0-10 16,-3-3-1-16,3-1-6 0,-3 2-18 15,3-3-12-15,1-2-2 0,3 0-96 0,8 0-9 16,-7 0-27-16,0 0-45 0,7 0-57 16,-16-12 21-16,12 8-198 0,0-1-57 0,2 0 35 15,-2 0 30-15,4-1 33 0,-2 0 4 0,2 6 33 16,0-6 13-16,0-1 6 0</inkml:trace>
  <inkml:trace contextRef="#ctx0" brushRef="#br0" timeOffset="25727.4715">16638 1861 226 0,'0'-2'434'0,"-2"0"-98"0,2 0-25 0,0 2-17 15,-1-2-29-15,1 1-11 0,1 1-41 16,3 0 12-16,-2-2-25 0,2 3 7 0,2-1-15 16,1-1-33-16,-1 1 13 0,3 0-20 0,3 0-10 15,3 0-23-15,5 0-19 0,1 0-4 16,1 0-1-16,0 0-12 0,-1 0 3 0,-2 0-10 15,-1 0-15-15,-2 0-26 0,0 0-31 0,-3 0-1 16,1 0-1-16,-3 0-93 0,-4 0-29 16,-7 0-32-16,11 0-34 0,-4 0 17 0,-7 0-258 15,18-4 34-15,-13 0 30 0,-3 2-51 0,0 0 21 16,0-1 29-16,-2-1 40 0,0 2 5 16,0-1 8-16</inkml:trace>
  <inkml:trace contextRef="#ctx0" brushRef="#br0" timeOffset="34446.447">18224 2046 269 0,'0'0'248'15,"0"0"-34"-15,0 0-5 0,0 0-47 0,0 0-23 16,-13 0-4-16,13 0-4 0,0 0-7 15,0 0-8-15,0 0 5 0,0 0-16 0,0 14 1 16,0-14 3-16,0 0 7 0,10 17-19 0,8-14 1 16,6 1-1-16,0-1-15 0,5-1-9 15,0 0 8-15,5 1-17 0,2-1 6 0,0-1-4 16,-1 0-29-16,0 2 10 0,4 0-22 16,4-1 23-16,0-2-24 0,3 5 7 0,3-2-8 15,1 1-7-15,6-1 8 0,1 2-4 16,5-1-14-16,0-1 2 0,1-1 2 0,6 1 2 15,-2 1 10-15,6-3-5 0,-1 1 10 0,2 1-29 16,-2-2 16-16,1 2-3 0,-1 0-4 0,-4 0 3 16,-1 0-17-16,-5-2 9 0,-6-1 0 15,-4 0-7-15,-9 2 15 0,-3-2-8 0,-5 2 6 16,0-1-4-16,-4-1-7 0,-20 0 4 16,8 0 10-16,-1 0 6 0,-2 0-22 0,-2 0 17 15,-2 0-11-15,-3 0 15 0,-3 0 6 16,-6 0-19-16,9 0 5 0,-9 0-17 0,6 0-29 15,-6 0-14-15,0 0-30 0,13-9-18 0,-11 6-30 16,-2 0 11-16,1 0-295 0,-1 0 31 0,1-1 26 16,-1 0-7-16,-1-1 19 0,1 0 30 0,-1 0 9 15</inkml:trace>
  <inkml:trace contextRef="#ctx0" brushRef="#br0" timeOffset="34805.9069">20177 1947 843 0,'-1'-1'282'0,"1"1"-34"0,-1-1-14 16,2 0-23-16,1-1-11 0,2 2-26 0,-1 0-28 15,3 0 20-15,0 0-31 0,16 0-6 0,-13 0-11 16,5 0-6-16,-1 0-1 0,19 14-16 15,-12-8-29-15,-1 3 22 0,0 0-21 16,0 2-7-16,-1 0-20 0,0 4 14 0,-5-1-19 16,-3 1 21-16,0-1-29 0,-3 1 6 15,-1-1-4-15,-1 2 1 0,-2-7-15 0,-3 3-10 16,0-12 17-16,0 7 3 0,-12 12-16 0,3-7 25 16,-4 0-39-16,2-1-11 0,-7-3-21 0,-2-2-21 15,-9 1-59-15,-4-2-52 0,2 2 14 16,-4-4-241-16,2 1 30 0,-5-1 27 15,-1 1 25-15,2-1 23 0,-3-1 20 0,-2 0 21 16,1-1 14-16,0-1 14 0</inkml:trace>
  <inkml:trace contextRef="#ctx0" brushRef="#br0" timeOffset="35161.8952">18628 2241 669 0,'-1'1'304'16,"1"3"-39"-16,1 1-10 0,-2 0-4 0,-2 13-46 15,3-8 23-15,0 4-31 0,0 4-12 0,0 2 14 16,0 2-31-16,0 0-10 0,0 0-17 16,0-1-1-16,0-1-9 0,0-1-15 0,0-2-12 15,0-4-24-15,0-2-9 0,0-1-2 16,0-4 2-16,0 0-21 0,0-6-4 0,0 7-45 16,0-7-27-16,0 0-24 0,-12 10-41 0,11-13-24 15,2 1-53-15,-1-3-15 0,0 0 17 0,0 0-176 16,1-2-93-16,-6-12 16 0,5 11 44 15,0-6 24-15,0 1-14 0,0-3 16 0,0 2-2 16</inkml:trace>
  <inkml:trace contextRef="#ctx0" brushRef="#br0" timeOffset="35420.5827">18608 2326 470 0,'0'-9'304'0,"0"9"-23"0,0-7-18 16,0 0-12-16,0 7-25 0,6-14-19 15,-4 10 2-15,3 3 23 0,2-2-34 0,7-2-45 16,2 2 2-16,-8 3-3 0,4 0-25 15,0 0-12-15,1 0 16 0,18 12 0 0,-15-5-38 16,-4 0 7-16,0 1-1 0,-2 1-14 0,-3-1-17 16,-4-1-4-16,-1-1-16 0,0 1 13 15,-2-7-2-15,0 5 5 0,0-5-23 0,0 9-12 16,0-4 22-16,-11 5-10 0,6-6 0 0,-6 4-5 16,1-8-49-16,0 1-27 0,-4 5-24 0,3-2-26 15,11-4-39-15,-9 0-29 0,2 0-34 16,-5-12 18-16,8 8-202 0,0-1 29 0,2 1 28 15,-1-1-100-15,3 2 28 0,-2-2 24 0,2 0 27 16,2 0 1-16,-2 5 46 0</inkml:trace>
  <inkml:trace contextRef="#ctx0" brushRef="#br0" timeOffset="36238.2573">18871 2300 751 0,'2'17'357'0,"-1"2"-22"0,-1-9-4 0,0 7-40 15,10 19-37-15,-7-14 30 0,1-2-22 16,-1-1-33-16,3 0-18 0,-1-3-22 0,-1-1-23 16,1-7 3-16,-1 1-21 0,-1-3-24 15,1 0-10-15,1-3-1 0,-1-3-11 0,1 2-14 16,0-2-11-16,-5 0-10 0,0 0-35 0,14 0-5 16,13-17-32-16,-12 3 8 0,-1-1-25 0,-2 4 10 15,-1-3 4-15,-1 1 1 0,1 0 1 0,-3-1 2 16,0 2-8-16,-1 2 1 0,-4 3 1 15,1-2 1-15,-2 5 1 0,-2 0 2 16,1 0-1-16,1 1 2 0,-1 1-9 0,0 1-14 16,-1 1 4-16,-2 1 40 0,2 1-17 0,0 0 27 15,-2 3 6-15,2 0-1 0,-1 1 14 0,1 1-7 16,1-1 2-16,0 2-4 0,-1-1-15 0,0 5 17 16,15 12-3-16,-6-12-9 0,-1-2 13 15,2 0-18-15,-1-3-2 0,-1-7 12 0,-1 4-13 16,-1-3-19-16,-6-1-17 0,9 0-11 15,2 0-7-15,15-13 2 0,-13 4-52 0,0-1 3 16,-2-4-10-16,-1 0-16 0,1-1-19 0,-2 0 22 16,-2-2-5-16,-1 2 17 0,-3-4-1 15,-1 8 27-15,0 1-4 0,-1 0 1 0,0 1 22 16,-1 1 17-16,0 2 2 0,0 0 17 16,0 6 2-16,0 0-20 0,0 0 23 0,0-6 2 15,0 6 26-15,0 0-6 0,-13-6-1 0,10 8 25 16,1 2 11-16,0 2-3 0,0-1 11 0,-3 12-4 15,1 2-7-15,2 0-5 0,1-2 50 16,1 3 10-16,0-10-8 0,0 6 0 0,0 1-10 16,0 0-20-16,11 16 6 0,-11-27-4 15,0 1-8-15,0 1-4 0,0 0-2 0,0-8 2 16,0 8-4-16,11 4-1 0,-10-10 1 0,1-1-5 16,1-1-3-16,-1-1-1 0,0-1-13 15,1 0 3-15,-1-1-1 0,0 1-5 0,0-3-14 16,0 0 4-16,1 1-4 0,1-1-8 0,-2 0 1 15,3 2 2-15,-2-2-13 0,1 1 5 0,0-1 7 16,1 2-1-16,-1-1-11 0,1 2 4 16,2 0 6-16,-1 1-4 0,0-2-7 0,1 3 13 15,-7 0-9-15,7 0 2 0,2 0-7 16,3 0-3-16,1 0 1 0,10 9 5 0,-15-5 0 16,-1 0 16-16,-3-1-6 0,0 2-17 0,-1-1 25 15,-1-2-13-15,-2-1-6 0,0 4 12 0,-2-1-6 16,1-1 12-16,-1 0 0 0,2-3-20 15,-9 5 3-15,4-3 11 0,-1-1-35 0,-1-1-8 16,1 0-21-16,-1 1 7 0,-1-2-89 16,8 1-20-16,-11 0-36 0,-1 0-43 15,-10-9 23-15,10 1-189 0,4 4 32 0,3-1 30 16,-1 3 29-16,4-1 23 0,-1 0-107 0,2-1 27 16,1 1 23-16,1 1 24 0,0-2 13 15</inkml:trace>
  <inkml:trace contextRef="#ctx0" brushRef="#br0" timeOffset="36686.9895">19419 2256 783 0,'2'1'327'0,"1"1"-18"0,-1 0-21 16,0 3-20-16,5 8-31 0,-1 4 45 0,4 3-8 15,-6 2-13-15,2 3-1 0,-2 0-19 16,1 0-18-16,1 0-22 0,-2 1-19 0,-1-4-26 16,1 0-16-16,-1-4-13 0,0 0-7 0,-1-6-16 15,1 0-7-15,-2-4-9 0,0-1 6 16,0-2-12-16,3-1 2 0,-3-1-17 0,2-2-20 16,0 0-27-16,-3-1-9 0,0 0-21 15,0 0-11-15,21-17-4 0,-9 7 6 0,-2-3 2 16,1 2-11-16,-2 0 4 0,-1-1 4 0,1-1-4 15,-2 6 11-15,-3 0 7 0,0 4-5 16,-1-1 0-16,-1 3-34 0,-2 1 19 0,0 0 34 16,0 0-2-16,0 0 26 0,7 14-6 0,-5-10-7 15,0 2 16-15,-1-1-9 0,1 1-10 16,0 1 11-16,0-1-2 0,-1 0-1 0,2-1-4 16,-2 0 0-16,1-1-5 0,-1 1-16 15,1-2-17-15,0-1-67 0,1 0 7 0,-3-2-89 16,0 0-66-16,0 0-68 0,19-16 32 0,-13 8-236 15,2-6 15-15,-3 0 33 0,5 0 46 16,-4-4 34-16,-2 1 21 0,1 1-2 0,0 0 56 16,0 0-27-16,-3 3 17 0</inkml:trace>
  <inkml:trace contextRef="#ctx0" brushRef="#br0" timeOffset="36805.3031">19696 2348 280 0,'-5'-2'373'0,"-2"0"-69"15,3 0-58-15,0 1-32 0,-2 0-39 16,3 1-19-16,-2 1-14 0,1-1-45 0,-2 1-29 15,2 1-70-15,2 0 0 0,2 1-184 0,1 1-131 16,2-1 23-16,9 4-51 0,2-4 9 0,4 3 0 16</inkml:trace>
  <inkml:trace contextRef="#ctx0" brushRef="#br0" timeOffset="37075.522">19911 2409 331 0,'3'0'405'16,"-1"0"-39"-16,-2 1 2 0,0-2-47 15,0 2 9-15,-1 0-18 0,-1 1-42 0,-1 1-5 16,-1 2-29-16,-5 5-13 0,0 4-23 0,1 1 0 16,2 2-26-16,-1-2 4 0,3 3-20 15,-1 2-28-15,3-3 8 0,2-1-21 0,0-8-19 16,0 2 5-16,0 3-20 0,17 12-9 16,-11-15 8-16,1-3-30 0,7 1-18 0,-5-4-17 15,1-1-26-15,-2-1-38 0,2-2 6 0,-10 0-116 16,9 0-63-16,2 0-59 0,12-14 28 0,-15 12 23 15,1-1 21-15,-4 0 18 0,-1 1 19 16,-3 0 13-16,-1-1 17 0,0 1-322 0,-2 2 49 16,-2-1 29-16,-1 1 23 0,-3 0 17 15,-8 3 35-15,5-3 21 0</inkml:trace>
  <inkml:trace contextRef="#ctx0" brushRef="#br0" timeOffset="37503.6648">19389 2732 943 0,'-2'3'353'16,"2"4"-47"-16,-2 11 5 0,2-3-42 15,0-6 19-15,0 3-13 0,0 2-10 0,0 3-50 16,0-2-12-16,0-2-26 0,0-2-9 15,0-2-27-15,0 0-4 0,0-4-28 0,0-5 13 16,0 8-22-16,0-8 10 0,0 0-33 0,0 0-15 16,4 11-32-16,-2-14 7 0,-1 0-5 15,1-1-72-15,7-9 1 0,-3 1-13 0,2-1-9 16,-1 0 11-16,-4 1 8 0,3 0 4 16,-2 2 9-16,0 3-16 0,-1 1 19 0,2 2 9 15,1 1-1-15,-1-1 4 0,-1 4 18 0,1 0 4 16,-5 0 0-16,0 0 30 0,26 12 2 0,-12-4-8 15,-1 1 13-15,-3 0 25 0,2-1-18 16,-1 3-1-16,1-3-28 0,-6 0 14 0,-1-2-4 16,-1-1-20-16,0-2-1 0,-1 1-74 15,1-2-19-15,0 1-44 0,-2-3-40 0,-2 0-56 16,0 0 20-16,0 0-257 0,0 0 35 16,14-12 32-16,-10 10-18 0,8-13 18 0,-6 1 36 15,3-1 28-15,3-2 15 0,-1 3 8 0</inkml:trace>
  <inkml:trace contextRef="#ctx0" brushRef="#br0" timeOffset="37722.2437">19709 2692 422 0,'-3'2'438'0,"1"0"-56"16,-2 1-55-16,-3 10 16 0,-1 1-18 0,1 5-19 16,0 0-11-16,1 2-19 0,-1 4-20 15,0 2-39-15,2-2-12 0,-1 1-18 0,3 0-33 16,-5 3-12-16,3-5-32 0,0 1-21 0,2-5-57 15,-2-2-27-15,5-10 0 0,0 0-66 16,0 1-7-16,0-2-41 0,0-7-48 0,0 0-42 16,0 0 19-16,8 7-173 0,-5-9-108 0,3-2 16 15,5-7 30-15,1-3 44 0,2 3 27 16,-1-3 26-16,0 0 25 0,0 0-12 16</inkml:trace>
  <inkml:trace contextRef="#ctx0" brushRef="#br0" timeOffset="38174.9482">19783 2881 439 0,'0'1'379'0,"0"1"-33"16,-1-1-17-16,0 2-39 0,0 2-15 0,0 1-33 16,-5 12 19-16,6-11-10 0,0 3-26 15,0 4-16-15,0-2-17 0,0 3-8 0,15 14-20 16,-11-19-23-16,0-1-16 0,0-3 9 16,1-1-29-16,0-1-4 0,0-4-17 0,0 2-3 15,1-1-31-15,-6-1-31 0,0 0 16 0,8 0-13 16,16-13-28-16,-8 4-11 0,-4 2 1 15,-1-3-5-15,0 0 3 0,-3 2 8 0,-1 1 3 16,0 2-13-16,-3 1 9 0,-1 0-13 0,-1 3-15 16,0-2 14-16,-1 3 5 0,-1 0-5 15,0 0 1-15,0 0 52 0,0 0-2 0,5 12 0 16,-4-7 3-16,0-2 11 0,0 4-18 16,5 8 14-16,0-7-3 0,0 0-3 0,-2-3-5 15,1 1 16-15,-1-2-2 0,1 1 15 0,-1-4-15 16,2 2 3-16,0-2-15 0,1-1 12 0,-7 0-11 15,13 0 1-15,16-9-15 0,-15 3 11 16,3-1-8-16,-3-2-2 0,0-1-7 0,0 0-2 16,2-2-17-16,-3-1 17 0,-5-2-6 0,3 0-8 15,-3-3-10-15,-2 2 10 0,-1 1 3 16,-2 2 12-16,-2 1-16 0,-1 3 8 0,0 0-3 16,0 9-42-16,0-12 2 0,-13-11 4 0,4 13-77 15,-4-2-24-15,0 2-41 0,-2 1-45 16,4-1 22-16,-4 1-242 0,-1 2-29 0,0-1 12 15,2 2 38-15,-5-2 28 0,3 0 25 16,-2 0 38-16,4 0 15 0,-2 0 7 0</inkml:trace>
  <inkml:trace contextRef="#ctx0" brushRef="#br0" timeOffset="42269.9972">15987 2377 452 0,'0'0'275'16,"0"-13"-38"-16,0 13-19 0,0 0-12 0,0 0-30 16,0 0-12-16,0 0-29 0,0 0-20 15,0 0 10-15,0 0-5 0,0 0 5 0,0 0-9 16,0 0 9-16,-21 1 2 0,21 22 11 0,0-13-23 15,0 6-6-15,0 2 2 0,0 2-21 16,11 22-5-16,-11-23-5 0,2-1-5 0,-2-3-18 16,2-4 3-16,1 0-18 0,-2-3-5 15,1-1 3-15,0-2 1 0,-2 0-29 0,0-1-28 16,2 0 2-16,-2-3-40 0,0 2-28 0,0-3-45 16,0 0-36-16,0-2 15 0,0 1-213 15,0 0-67-15,2-3 39 0,-2 2 17 0,0-4 8 16,-2 2 25-16,2-1 8 0,-2-2 7 15</inkml:trace>
  <inkml:trace contextRef="#ctx0" brushRef="#br0" timeOffset="42613.4113">15874 2466 280 0,'-2'-2'318'0,"0"2"-47"16,-1 0-10-16,3 0-30 0,-2 0 7 0,2 0-37 16,-2 0-14-16,-1 0 12 0,6 0-33 15,-6-1-8-15,3 0 2 0,0 0-26 0,0 1 2 16,5 1-2-16,-5-1-17 0,2 0-3 0,1 2-12 16,1-2 23-16,0 0-27 0,1 0-8 15,1 0-9-15,13 3-10 0,-11-3 0 0,2 0-16 16,-1 0 3-16,2 0-4 0,5 0-5 0,-1 0-9 15,1 0-2-15,2 0-38 0,0 0-5 16,-5 0-26-16,-1 0-3 0,-1 0 3 0,-2 0-36 16,4-10 1-16,-8 9-17 0,1 0-18 0,-3 1-30 15,-1 0-32-15,3 0 14 0,-3-3-170 16,0 3-140-16,0-1 33 0,-1 0 9 0,-1 1 26 16,-1 0 80-16,-1 0 8 0,2 2-13 15</inkml:trace>
  <inkml:trace contextRef="#ctx0" brushRef="#br0" timeOffset="43179.9975">15642 2767 334 0,'0'-1'338'0,"-2"-1"-66"0,2 2-13 16,0 0-36-16,0 5 14 0,-2-1-30 16,2 3 18-16,2-1-32 0,2 12 5 0,-4-9-19 15,8 20-7-15,-6-11-34 0,4 0 12 16,-3 1-41-16,-3-5-12 0,2-3-9 0,-2 1-4 16,2-3 0-16,-2-9 5 0,0 8-37 0,0-2-17 15,0-6-36-15,0 7-15 0,0-7-26 16,0 8-53-16,0-8-69 0,0 0 15 0,0 0-237 15,4 8 30-15,-4-11 27 0,-2 1 23 0,2-3 24 16,-2 2-61-16,0-1 8 0,2-2 10 16,-2 0-3-16</inkml:trace>
  <inkml:trace contextRef="#ctx0" brushRef="#br0" timeOffset="43586.0786">15555 2828 452 0,'-1'-3'364'0,"-1"2"-42"16,-2-1-42-16,2 1 1 0,0-1-13 0,1 1-23 16,-1 0-10-16,2 1-36 0,-2-3-9 0,2 2-43 15,0-2-16-15,2-1-8 0,0 2-2 16,1-1-12-16,9-4 0 0,-2-2 5 0,1 5-18 16,5-1-17-16,-2 1-8 0,4 3-22 0,-3 0-5 15,-7 1 14-15,5 0-7 0,18 12 0 16,-13-3-20-16,-2 1 19 0,0 2-18 0,-3 0 0 15,1 2-5-15,-3 1 0 0,0-1-1 0,-2-1-4 16,-2 1-5-16,-1-2-14 0,-3-2 14 0,-1 0 6 16,-2 0-3-16,2-3 9 0,-2-7 4 15,0 11-9-15,-11 9 1 0,3-12-1 0,-2 1-18 16,1 0 14-16,-2-1 5 0,-3 1-16 0,1-6 6 16,-1 3-7-16,-1-3-14 0,3-2-7 0,1 1 1 15,2-2-32-15,-2 0-14 0,4 0-7 16,7 0 0-16,-9 0-19 0,-3 0-27 15,-3 0-6-15,-10-12 1 0,14 10-6 0,11 2-10 16,0 0-20-16,-9 0-16 0,9 0 14 0,-7 0-133 16,7 0-86-16,0 0-39 0,0 0 27 15,-11-10 25-15,11 8 9 0,1 0 17 0,3 1 21 16</inkml:trace>
  <inkml:trace contextRef="#ctx0" brushRef="#br0" timeOffset="44179.1575">16128 2822 554 0,'0'-5'326'0,"0"1"-60"15,0 0-27-15,0-1-9 0,-1 1-33 0,1 0-15 16,-2 2-9-16,-2 0-14 0,2 0-19 0,-2 1 1 16,1 1-27-16,-1 0-2 0,-1 3 9 15,0-1-36-15,-1 2 18 0,-5 6-12 0,6-3-26 16,-2 2 9-16,-2 2-11 0,5-4-13 16,-2 1 24-16,3-2-43 0,-4 1 32 0,4-1-6 15,1 0-27-15,2-1-19 0,-2-1 0 0,2 1 15 16,0-5-2-16,0 0 15 0,0 8 1 15,0-8 1-15,12 15-24 0,-7-10 6 0,-1-3-7 16,7 7-21-16,1-6 12 0,0 4-10 16,-3-3 8-16,1-1 20 0,-1-2 0 0,-1 3-14 15,-1-2-18-15,0 1 34 0,-2-2-33 0,-1 3 27 16,3-2-24-16,-3-1 1 0,0 3-22 16,2-1 27-16,-4 2-3 0,2-2 14 0,-2 1-19 15,1 1 18-15,-1 0 16 0,0-2-2 0,-2 1-3 16,0 1 5-16,0-5-1 0,0 0 24 15,0 0 4-15,0 8-9 0,-11 1 19 0,7-5-24 16,-2-1 7-16,2-1-22 0,-9 5 4 0,-1-4 3 16,-3 2-1-16,3-2-4 0,0-1-28 0,-4 3 15 15,7-1 10-15,0-4-5 0,-7 1-16 16,7-1 7-16,1 0 13 0,10 0-29 0,-8 0-14 16,3 0 3-16,5 0-54 0,-8 0 13 15,8 0-27-15,-8 0-15 0,-1-13-35 0,7 9-22 16,2-1-19-16,0 0-32 0,0 0 18 0,2-2-191 15,-2 4-83-15,2-2 26 0,-2 5 42 16,0 0 10-16,0-8 60 0,5-5-15 0,-3 9 30 16</inkml:trace>
  <inkml:trace contextRef="#ctx0" brushRef="#br0" timeOffset="49632.1763">22443 1811 595 0,'0'0'296'0,"0"0"-35"15,0 0-12-15,0 0-30 0,0 0-21 16,0 0-15-16,22 12-1 0,-22 0-12 0,0 3-6 16,0 2-18-16,11 21 16 0,-5-19-33 0,0-1 3 15,-1 1-22-15,2 0-10 0,-2-4 2 0,3-1-7 16,0-2-1-16,-5-2-4 0,2-3-10 16,0 0-6-16,-1-4-10 0,1 0 31 0,-2-1 4 15,3 0-3-15,-6-2-24 0,0 0 6 0,7 0-14 16,13-17-1-16,-7 10-15 0,2-3 5 15,-5-4-9-15,1 2-8 0,4-7-12 0,-6 2-28 16,-1-1 6-16,0-1-6 0,-1-2 8 16,-2 7-3-16,1 1-32 0,-2 3 13 0,1 2-54 15,-2 3-19-15,-2 1-15 0,-1 2-19 0,0 2-34 16,-2 0-21-16,3 1 16 0,-1 1-214 0,0 1-97 16,1 1 44-16,0-2 28 0,2 3-6 15,0-1 26-15,1-1 86 0,9 7-9 0,0-5-15 16</inkml:trace>
  <inkml:trace contextRef="#ctx0" brushRef="#br0" timeOffset="50364.1296">22869 1971 275 0,'1'2'375'0,"0"-2"-63"16,3 3-27-16,-2-3-54 0,2 0-15 15,0 0 1-15,0 0-44 0,1-2-8 0,-1 2-13 16,2-1-31-16,-1-1-21 0,0-2 9 16,7-4-13-16,-1 0-27 0,0-1 19 0,0-1-16 15,-2 0 7-15,-1-2-25 0,-4 3-10 0,0 1-8 16,-2-1-14-16,-2 4 21 0,0 5-21 0,0 0 6 16,0-9-9-16,0 9 1 0,0-7-11 15,0 7 2-15,0 0 0 0,0 0 3 0,-11-11-11 16,7 14 16-16,-7 6-12 0,1 0 33 0,3 1-12 15,-1 5 13-15,-2-1-6 0,4-2-9 16,-1 3 2-16,4-3 34 0,3-1-23 0,-1-2 14 16,1-1-16-16,0-8 7 0,0 6 6 15,0-6-17-15,0 8-11 0,12 4 12 0,-9-10-10 16,1 0 3-16,4-2 4 0,-2-1-4 16,10-2-1-16,-7 3-9 0,15-10-30 0,-7 2 16 15,-8-3-46-15,7 1 12 0,-4-2-10 0,2-3 1 16,-1 3-13-16,-2-3 4 0,-1-1 2 0,-1 1 6 15,-3 1 1-15,0 3 10 0,-4 3 6 16,5 0 11-16,-5 3-22 0,2 1 16 0,-2 1-1 16,0 1-6-16,0-1 12 0,0 3 7 15,0 0 10-15,1 0 17 0,-3 0-22 0,0 0-1 16,0 0 19-16,13 10-6 0,-4 2 21 0,-1-1 4 16,1 2-6-16,-2 4-10 0,1-2 14 15,1 0 14-15,-2-1-1 0,-1 0-2 0,-2 1 7 16,0 2-5-16,-1-8-4 0,-2-1-5 0,0 1 5 15,-1-9 11-15,0 6 2 0,0-6 0 16,0 6 13-16,0-6-10 0,0 7 11 0,0-7-12 16,0 0 18-16,0 6-8 0,-11 1-5 15,9-7-6-15,-1 0 5 0,1 0-9 0,0 0-15 16,0-3 0-16,2 1 2 0,0-3-13 0,0-2 7 16,2 3-12-16,2-10-5 0,2-2-5 0,2 1-13 15,2 0 1-15,-2 1 11 0,2 1-3 16,1 0 3-16,1 1-10 0,-1-1-2 15,1 3-20-15,-1-1-2 0,-3 5 1 0,-2 0-4 16,-1 1-12-16,0 1 5 0,-1 0-74 16,0 2-22-16,0 0-41 0,-3-1-23 0,0 2-19 15,0 1-35-15,0-1 23 0,0 0-204 0,-1 1-33 16,0 3 32-16,0-3 29 0,-1 3 22 16,2-2 15-16,3 1 32 0,0-1 11 0,0 2 3 15</inkml:trace>
  <inkml:trace contextRef="#ctx0" brushRef="#br0" timeOffset="50625.3319">23454 1830 551 0,'-2'3'323'0,"1"2"-34"16,-1-1-21-16,0 3-6 0,0 8-11 0,-1-2-37 15,0 3-5-15,1 1-18 0,1-4-16 16,-1-2-6-16,1-1-43 0,1-1-5 0,-1-3-35 16,1 3 4-16,0-4-20 0,0 0-22 15,0-5-29-15,0 0-38 0,0 0-38 0,0 0-46 16,12 7-48-16,-8-8 15 0,1-2-305 0,5-5 35 16,-1-2 26-16,2 0-10 0,-2-4 19 15,-2 0 33-15,3-1-1 0</inkml:trace>
  <inkml:trace contextRef="#ctx0" brushRef="#br0" timeOffset="50745.1429">23520 1659 487 0,'-5'0'215'0,"-1"0"-35"16,1 0-29-16,0 1-35 0,0 2-70 16,2 0-2-16,-2-1-227 0,3 1 15 0,0-1-180 15</inkml:trace>
  <inkml:trace contextRef="#ctx0" brushRef="#br0" timeOffset="51725.2512">23605 1862 374 0,'0'9'402'0,"0"0"-67"0,1-1-21 0,1-2-43 16,0 1-12-16,-2-2-26 0,2-1-4 15,-2-4-26-15,4 8-24 0,-2-4-19 0,3-3 2 16,-1-1-5-16,2 1-24 0,-1-2-21 0,1 0-12 15,3 1-14-15,19-12-13 0,-14 3-30 16,0-2-10-16,-6-2-13 0,8-2-29 0,-8-1-2 16,5-2 11-16,-3-4-6 0,4 1 0 15,-9 3 4-15,3-1-11 0,-3 2 1 0,0 2 14 16,-2 2-27-16,-2 3 15 0,-1 5 3 0,1-2 4 16,-1 7 5-16,0 0-8 0,0-5-7 15,0 5 7-15,0 0 1 0,-12-7 33 0,9 11-15 16,-1-1 3-16,-8 9 29 0,4 3-24 15,2 4 28-15,0 0-5 0,-1 3-5 0,0 0-12 16,2 3-4-16,3 3 46 0,1 1 13 16,1-12-10-16,0 5 18 0,0 3-7 0,0 3 12 15,11 27-19-15,-11-28-5 0,6-1-17 0,0-1-8 16,-3-3 3-16,4-1-3 0,-5-1-5 16,0-3-4-16,0-1-9 0,1 2-6 0,-3-18 6 15,0 8 4-15,0 1 5 0,0-2-6 0,0-7-4 16,0 7-6-16,0-7-5 0,0 0 7 0,-9 13-8 15,5-13 1-15,1-1-4 0,-1 0 5 16,-1-1-16-16,1 0 14 0,-4-8-17 0,0-1-7 16,-1-2-26-16,5 2 13 0,0-3-15 0,3 1 2 15,0 0 14-15,1 5-10 0,0-5-2 0,11-16-8 16,-5 12 17-16,6 1-21 0,-3 0 15 16,3-1 0-16,-3 0 30 0,3 4-35 0,0-1 15 15,3 0-15-15,0 0 25 0,0 2 13 16,1-1 0-16,-2 1-29 0,2 3 9 0,-3-1 16 15,-2 5-11-15,0-2 0 0,-2 3 10 0,-1 3 2 16,-2-1-21-16,-6 2 12 0,0 0 4 0,6 0-1 16,-6 0 1-16,12 13-9 0,-10-9 2 15,2 1 2-15,-2 1-1 0,4 8-1 16,-1-4 26-16,-2-2-24 0,2-1 21 0,-4-2-26 16,3 0 15-16,-2-2 21 0,2 1-9 0,-2-1-22 15,1-1 27-15,0 1 1 0,0-3-10 16,1 1-4-16,0-1 8 0,-4 0 2 0,0 0 1 15,6 0-29-15,-6 0 23 0,24-16-8 0,-17 7 14 16,4-4-12-16,0 1-7 0,0 0-22 0,0-2 24 16,-2 2 0-16,-1 0-15 0,-1 4-4 15,-1 1 20-15,-3 2-1 0,1 3-1 0,-2-1 0 16,0 3 1-16,-2 0-8 0,0 0 2 0,0 0 4 16,5 17-2-16,-4 1 1 0,0 3-1 15,1 1 5-15,-1 7 14 0,2-3 12 0,-1 1-3 16,2 3 9-16,-1 0 4 0,1 0 2 15,-1-2-2-15,1 2 5 0,0 0-7 0,-1-2 3 16,-1-1-1-16,-2 0 13 0,0-16-9 0,0 6-9 16,0 1 2-16,-17 17 6 0,7-22-6 0,-2-2 3 15,3-1 3-15,-2-5 2 0,1-3 13 16,10-2 1-16,-8 0-1 0,-12-14-1 0,9 7-8 16,1-2-1-16,1-4-4 0,3 5-17 15,1-6 13-15,1-1-10 0,3 2-2 16,1 0-13-16,0 3 3 0,0-2-7 0,12-15-21 15,-4 8-21-15,2-3-24 0,3 5 6 0,4-2-109 16,-1 3-17-16,1-2-51 0,2 1-59 0,0-3 26 16,4 1-287-16,-1 2 31 0,3 3 36 15,2-1 31-15,1 1 31 0,-1 1 52 0,3 2 0 16,0-1 29-16,0 3 7 0,2 0 31 16</inkml:trace>
  <inkml:trace contextRef="#ctx0" brushRef="#br0" timeOffset="51946.8403">24912 1847 534 0,'4'1'401'0,"0"3"-22"0,5 7-23 16,-2 3-47-16,1 0 0 0,-2 4-17 0,-1 0-40 16,-2 1-11-16,0 0-44 0,-2 1-4 0,2 0-26 15,-3-1-15-15,0-11-20 0,0 3-26 16,0 0-36-16,0-2-31 0,0 1-3 0,0-3-58 15,0 0-44-15,0-7-49 0,0 0-69 0,0 0 16 16,2 10-228-16,2-11-60 0,-1-3 33 0,1 1 5 16,-1-2 27-16,5-7 25 0,-2-4 19 0,2 0 34 15</inkml:trace>
  <inkml:trace contextRef="#ctx0" brushRef="#br0" timeOffset="52255.6769">24934 1872 636 0,'-3'-3'448'15,"0"1"-76"-15,1-1 4 0,0 2-24 0,0 0-19 16,1-3-18-16,0 2-32 0,1 1-27 16,-1 1-31-16,1-3-17 0,3 3-29 0,1-1-15 15,1 0-13-15,3 1-30 0,0 0 2 16,14 2-16-16,-12-2-10 0,22 11-8 0,-8-2-7 16,-4 3-13-16,-1 0-16 0,-1 2 1 0,-4-2-1 15,-4 5-9-15,-1-2-3 0,0 0-5 16,-7-3-13-16,0 0 9 0,-2-12-4 0,0 9 2 15,-11 13-21-15,0-9 18 0,-1-2 1 0,-2-2-12 16,-3-1-18-16,0-1-7 0,1-2-26 16,-1 1-22-16,4 0 5 0,3-6-67 0,-1 3-40 15,11-3-37-15,-9 0-44 0,2 0 1 0,-1 0-3 16,8 0 23-16,-14-12 19 0,13 10-314 16,3-1 30-16,0-1 34 0,13-4 46 0,0-4 25 15,4 1 25-15,3 2 28 0,1-1 7 0</inkml:trace>
  <inkml:trace contextRef="#ctx0" brushRef="#br0" timeOffset="52598.0732">25419 1874 665 0,'7'-7'386'0,"-1"4"-52"16,-1-2-20-16,-3 3-58 0,0 1-33 0,-2 0-19 16,-1 1-6-16,-2 0-8 0,-1 2-20 15,3 0-31-15,-11 6-17 0,1 0-15 16,-2 1-1-16,0 1-2 0,0 2-10 0,1-3-10 15,1 1-9-15,3-1-8 0,3-1-26 0,-3 3 14 16,3-3-8-16,2-1 10 0,2-2-6 0,0 1-6 16,1-6-26-16,0 0-1 0,0 6-3 15,0-6-1-15,12 17 23 0,-1-7-6 0,0-1-6 16,2 1-3-16,-3 0-1 0,1-3-2 16,2 3 1-16,-1 0-1 0,-1-1-3 0,-3-1 6 15,-5-2-10-15,3-1-2 0,-4 1-9 16,0-1 0-16,-2-5 24 0,0 0-13 0,0 7-3 15,0-7-9-15,-20 19 18 0,8-12-18 0,-1 1 2 16,-4-3-64-16,-1-2-38 0,-1 0-47 16,-3 1-59-16,2-3 18 0,1 2-307 0,-2-3 38 15,0 2 31-15,2 0 19 0,-3-1 27 0,11-1 23 16,-3 0 23-16,1 0 11 0,0 0 31 16</inkml:trace>
  <inkml:trace contextRef="#ctx0" brushRef="#br0" timeOffset="52861.7742">24894 2260 649 0,'-2'3'449'0,"0"-1"-75"0,1 0 65 16,1 0-43-16,2 0-12 0,2 0-24 0,2 1-40 15,13 1-19-15,0-3-43 0,3 2-21 0,4-2-30 16,1 1-4-16,0-1-40 0,2-1-15 0,2 1 1 15,-1-1-40-15,-16 0-9 0,9 0-30 16,3 0-48-16,2 0-27 0,-1 0-42 0,-2 0 4 16,-2 0-123-16,-2 0-59 0,-1 0-71 15,0 0 31-15,-2 0 25 0,-4 0-296 0,-2 0 41 16,-3 0 39-16,-2-6 33 0,-7 6 27 0,0 0 54 16,0 0 29-16,11-6-1 0,-14 9-4 0</inkml:trace>
  <inkml:trace contextRef="#ctx0" brushRef="#br0" timeOffset="53070.3623">25144 2389 661 0,'-8'5'432'0,"2"-3"-72"15,1 0 4-15,2 1-24 0,1 0-6 16,3-1-21-16,0 1-18 0,1 2-22 0,3-2-19 16,8 6-36-16,4-5-18 0,6 1-28 15,-1-2-10-15,0 3-34 0,2-3-44 16,-1-1-42-16,-2 2-48 0,5-2 0 0,-4-1-133 15,-10-1-55-15,6 0 18 0,0 0-276 0,-2 0 35 16,17-9-70-16,-17 2 34 0,1 2 29 0,-6 0 25 16,5-1 46-16,-5 3 50 0,-1 1 10 15</inkml:trace>
  <inkml:trace contextRef="#ctx0" brushRef="#br0" timeOffset="99806.4451">3347 4075 716 0,'0'0'371'0,"0"0"-46"16,0 0-28-16,0-13-38 0,0 13-44 0,0 0 2 15,0 0-14-15,22-23-36 0,-23 22-18 16,-1-2 35-16,0 1-20 0,0 0-18 0,0 1-32 16,1-1-4-16,-1-1-12 0,1 1-10 0,-2 1-67 15,2-1-28-15,-1 1-30 0,1 0-19 16,-1 0-36-16,-1 0-25 0,1 1-17 0,1 0 14 15,-1 0-158-15,1 1-133 0,1 2 0 0,0 1 19 16,0 0 18-16,0 2 26 0,1-1 13 16,1 2 51-16</inkml:trace>
  <inkml:trace contextRef="#ctx0" brushRef="#br0" timeOffset="100027.5389">3403 4248 589 0,'-2'2'345'0,"1"3"-41"0,-1-2-36 0,0 0-1 16,-2 0-31-16,2 0 0 0,1-2-42 15,-1 2-17-15,-2-1-19 0,1-1-24 0,0 1 8 16,1 0-33-16,-1 0-34 0,1-1-30 16,-2 0-18-16,2 1-42 0,-2-2-24 0,2 0-33 15,-3 1-33-15,3 1 9 0,0-2-188 0,0 1-111 16,1-1 20-16,2 1 9 0,-1-1 28 0,2 0 9 15,-1-1 19-15</inkml:trace>
  <inkml:trace contextRef="#ctx0" brushRef="#br0" timeOffset="100436.1266">3930 3905 645 0,'2'-3'314'0,"-2"-1"-37"0,0 1-49 0,0 0-19 15,0 2 10-15,0-1-19 0,0 5 9 0,-3-2-10 16,3 5 2-16,-1-1-23 0,-1 14 27 0,2-9-21 16,0 5-9-16,0 4-5 0,0 4 3 15,0-1-26-15,0 1-2 0,12 25-11 0,-12-25-21 16,2 0-16-16,-1-2-1 0,1 2-12 16,-1-5-11-16,0-4-15 0,-1-3-17 0,0-3-41 15,0-8-17-15,0 7 2 0,0-7-70 0,0 7-14 16,0-7-64-16,0 0-48 0,0 6 19 0,2-1-230 15,0-7-30-15,-2-2 13 0,1 0 35 16,-1-1 4-16,0-1 31 0,0-2 48 0,0-3 6 16,0-6 12-16</inkml:trace>
  <inkml:trace contextRef="#ctx0" brushRef="#br0" timeOffset="100791.5724">3920 3950 623 0,'-2'-3'353'0,"1"-2"-29"16,-1 1-31-16,2 0-17 0,-2 0-24 0,0-1-38 16,2 1-3-16,-2-1-27 0,2-1-19 15,2 0 3-15,-2 6-20 0,11-18-15 0,1 7-2 16,1-1-1-16,5 0-8 0,0 3-20 16,4-1-11-16,-1 4 2 0,-3 2-16 0,7 2-22 15,-14 2 21-15,6 0-1 0,4 0-9 0,19 14-34 16,-17-6 24-16,-4 3-17 0,-2 0-11 15,-4 0 15-15,-1 1-10 0,-3 1 8 0,-3 3-7 16,-4-4-7-16,-1-1-6 0,-1-11 10 16,0 11-12-16,0 1-1 0,-19 13 11 0,6-14-10 15,1 0 3-15,-4-1-12 0,-1-1 14 0,0-1-35 16,1-2-13-16,-3-1 2 0,0 1-54 16,7-3-23-16,2-2-7 0,10-1-20 0,-9 0-37 15,2 0-24-15,-5-11-35 0,10 10 19 16,0-2-210-16,2 0-42 0,0 2 40 0,2-1 30 15,2 1 25-15,-1-1 25 0,2 1 17 0,2-1 33 16,0 2-21-16</inkml:trace>
  <inkml:trace contextRef="#ctx0" brushRef="#br0" timeOffset="101317.7347">4370 4091 487 0,'-2'0'400'0,"1"0"-70"0,0 0 3 16,-1 0-73-16,2 0-14 0,-1-2-9 0,0 1-31 15,0 4-36-15,2-3 17 0,1 1-21 16,0 0 14-16,2 2-46 0,7 6 17 0,-1-3-18 16,-4 0 2-16,7 4-4 0,1 1-35 15,-1 1 0-15,1 1 4 0,0-1-13 0,-3-2 7 16,1 1-25-16,-4 0 1 0,-1-4-10 15,-1 0-11-15,-2-1-4 0,-1 0 4 0,-2-4-12 16,0 4 1-16,-1-5 2 0,0-1-1 0,0 0-13 16,0 0 11-16,0 0-7 0,0 0 3 0,-14 8-15 15,11-8 6-15,-1-1-10 0,1 0-22 16,0-1 9-16,0 0 0 0,1-1-25 0,0 0-4 16,2-1-8-16,-1-1-3 0,2 1 5 15,-1-3 3-15,8-5 2 0,-3 1-9 0,1-2 4 16,3 2 3-16,2 0-11 0,5 0 18 0,-3 3-17 15,2-1 1-15,1 1-15 0,-2 1 17 16,5 3-1-16,-5 3 29 0,-1 1 15 0,-5 0-20 16,5 0 0-16,12 13 44 0,-12-6 8 0,0 4 16 15,-3 0 0-15,-1 1-6 0,-1-3 2 16,-2 2 2-16,0 3 2 0,-3-3-13 0,4 3 3 16,-5-4-3-16,0-1-8 0,-2-3-5 15,0 1-3-15,0-1-26 0,2-2-17 0,-2-1-24 16,0-1 5-16,0 0-93 0,0-2-43 0,0 0-39 15,0 0-45-15,-4 0 25 0,4-4-241 0,0 1 19 16,0 0 24-16,1-3 29 0,0 1 32 16,1 0 26-16,0 0 5 0,3-10 14 0,-3-2 5 15</inkml:trace>
  <inkml:trace contextRef="#ctx0" brushRef="#br0" timeOffset="101454.0967">4734 3970 325 0,'-5'-3'344'0,"-1"0"-78"0,0 3-26 16,2-1-45-16,-1 0-17 0,1 1-59 0,-1 0-88 16,3 1-3-16,-3 0-264 0,2 2-108 15,1-2 38-15,3 2 30 0,2 0-24 0</inkml:trace>
  <inkml:trace contextRef="#ctx0" brushRef="#br0" timeOffset="102300.3483">5003 4134 340 0,'1'4'424'0,"-2"1"-79"0,1 1-46 0,0 1-36 16,0 0-32-16,0-1-14 0,0 2-13 0,0-8-14 16,0 6-12-16,0 2-28 0,0-2-13 0,0 2-42 15,0-3 3-15,0 2 1 0,0-7-13 16,0 8-11-16,0-1-5 0,0-7-9 0,0 7-5 15,0-7-6-15,0 8 40 0,0-8-10 0,0 6-15 16,0-6-7-16,0 0 1 0,-4 8-12 16,2-9 11-16,0-1-13 0,-2 0-2 0,2-1-5 15,2-2-3-15,-1-1-1 0,1 2-6 16,0-1 8-16,2-2-5 0,0 2-2 0,6-7-14 16,1 0-7-16,3 1-3 0,2 0 1 0,1 3 0 15,3 3-16-15,1 2 7 0,-2 0 0 16,2 2 21-16,-13 1-11 0,7 0-1 0,19 11 0 15,-13-6 6-15,-1 4-7 0,-3 0-1 0,0-3 1 16,-4 4 8-16,-2-6-10 0,-2 3 4 16,-2-2 6-16,-1 0 17 0,-2 0-11 0,0-1-14 15,-1-1 28-15,0 1 4 0,-1-4-10 0,0 0 13 16,0 0-8-16,0 0-4 0,0 0 5 16,0 0 8-16,-13 10-21 0,9-12-4 0,2 2 6 15,-1-2-25-15,0-1 13 0,0 0 2 0,1-1-7 16,0 0-47-16,1 0 26 0,0-1 0 0,1 0 2 15,2-1-10-15,-1 1-11 0,1-1 6 16,-2 6 19-16,12-15 0 0,-1 4 2 0,1 2-13 16,1 1-3-16,2 3 8 0,0 0 0 0,-2 4-14 15,1 1-17-15,-4 0 28 0,-10 0-1 0,9 0 1 16,4 0 3-16,12 11 2 0,-11-3 17 16,-3-1 10-16,0 3 21 0,-3 1 9 0,-3-1-15 15,-1-2-22-15,0-1 19 0,-1-1 8 16,2 1-9-16,-3-2 12 0,0-1-14 0,1 1 5 15,-1-1-2-15,0 0 16 0,0 0-11 0,1 0-10 16,0-1 27-16,1 0-7 0,1-1-8 16,2 0 9-16,-1-2-19 0,1 1 11 0,0-1-15 15,3 0 7-15,2 0-12 0,20-11-3 0,-19 7-5 16,0-3-2-16,0 0-2 0,0 0 0 0,-5 1-18 16,-1-1 9-16,-2 2-11 0,-2-1 13 0,0 0-9 15,-2 2 13-15,0-2-10 0,-1 4 5 16,0 2-6-16,0 0 0 0,0 0-11 0,0-8 18 15,0 8 12-15,-13-7-15 0,9 7 4 0,-1 2 15 16,1 1-8-16,-7 7 25 0,1 0-11 16,1 1 12-16,2 3-1 0,2 0 12 0,-1 0-5 15,5 0-4-15,-1-4 3 0,2-10 1 0,0 9-17 16,12 16 2-16,0-13-8 0,0 0-12 16,4-4-18-16,2-1-23 0,4-3-42 0,2-1 6 15,2-1-91-15,-12-2-48 0,9 0-54 0,29-10 28 16,-22 5-278-16,1 1 54 0,1-1 11 15,-6-1 35-15,4 0 31 0,0 1 26 0,0-2 7 16,3 2 32-16,2-3 23 0,2 3 12 16</inkml:trace>
  <inkml:trace contextRef="#ctx0" brushRef="#br0" timeOffset="103508.188">6809 4183 328 0,'-4'-1'333'0,"2"-1"-40"0,0 2-50 16,-1 0-19-16,2 0 18 0,0 0-19 0,1 2 32 15,0 1-18-15,1 1-28 0,0 2 14 16,0-1 5-16,0 2-22 0,-1-1-15 0,5 10-2 16,-3-3-25-16,-1-2-8 0,1-2-16 0,-2-9-7 15,0 8-17-15,0-1-7 0,0 0-15 16,0-7-4-16,0 8-17 0,0-1 4 0,0-7-7 16,0 7-22-16,0 0 12 0,0-7-3 0,0 5-7 15,0-5-2-15,0 0-3 0,0 7 0 16,0-7-12-16,-8 7 0 0,6-7 0 0,-1-2-3 15,0 0-16-15,1-1-7 0,-1-1-5 16,-4-11-6-16,5 5-11 0,-1 2 5 0,2 0-2 16,1 0-1-16,0 8-11 0,0-8 5 0,0-1 8 15,13-13-7-15,-7 7 1 0,0 8 11 16,2 2-12-16,0-1 6 0,-2 3 3 0,1 2 13 16,-1 0-15-16,1 1 8 0,1 0 5 0,-8 0 0 15,11 0 11-15,17 12-6 0,-13-5 4 16,1 0-4-16,-2 4 2 0,-1 0 14 0,-1-1-12 15,0 0-1-15,-2 1 13 0,-4-1-6 0,4-1-8 16,-3 0 13-16,-2-1-15 0,-1-2 0 16,-1 0 2-16,3-1 8 0,-4-1-5 0,2-1-6 15,-2 1 7-15,2-3-1 0,-1 2-3 16,0 0 2-16,1-1-2 0,1-1 7 0,0 0-10 16,-5-1 3-16,0 0-2 0,10 0-13 0,3 0-6 15,15-11 9-15,-11 4-16 0,-2-1-8 0,-1-2 2 16,-1 0-6-16,0-2 1 0,-2 1 2 15,0 1-1-15,-4 3-9 0,3-3 19 0,-3 1-6 16,-3 0 15-16,0 5-13 0,-2 0 34 0,1 1-7 16,-1 0-7-16,0 0 14 0,-1 1-9 15,-1 0 11-15,1 1-5 0,-1 1 4 0,0 0-9 16,0 0 8-16,-7-2-7 0,5 5 11 16,-1-1 7-16,0 0-9 0,1 4 5 0,-7 4 16 15,5-1 2-15,-1 1 0 0,3 0-8 0,1-2 15 16,1 0-2-16,0-8-20 0,0 10 12 0,0 1-2 15,18 14 0-15,-12-15 1 0,1-3-1 16,1-1-13-16,4 1 1 0,3-2-1 0,-1 1 9 16,-2-6-16-16,2 0-5 0,-14 0 4 15,13 0-4-15,2 0-12 0,17-16-18 0,-18 8 20 16,0-1-9-16,-2 1-7 0,-2-1 11 16,-3 0-2-16,2-2-1 0,-4 1 0 0,-3 1 3 0,0-1 9 15,-1 2-7-15,-1 8 5 0,0-7-1 16,0-1-4-16,0 8 4 0,-14-26-2 0,2 17 6 15,3 4 0-15,-1 0 7 0,-1 2-2 16,2 2-6-16,-1-1 3 0,0 2-2 0,-1 0-7 16,-4 0-14-16,-3 0-8 0,0 0-40 0,3 0-28 15,2 0 10-15,1 0-101 0,-9 11-25 0,15-11-35 16,2 0-55-16,-1 0 30 0,1 1-244 16,0-1 36-16,2 1 21 0,2-1 52 15,0 0 22-15,-2 1 24 0,4 1 25 0,3-2 25 16,2 0 1-16</inkml:trace>
  <inkml:trace contextRef="#ctx0" brushRef="#br0" timeOffset="121139.9974">8255 3931 699 0,'0'0'278'0,"0"-14"-26"0,0 14-10 16,19-25-16-16,-19 22-18 0,0-1 0 16,0 1-26-16,1-1-11 0,0 1-30 0,-1 3-18 15,-1-2-5-15,1 2 9 0,-1 1-3 0,3 0-14 16,-2 4 11-16,-1 2-25 0,1 1-11 0,0 9 33 16,0-5-5-16,0 6-14 0,0 2 21 15,0 3-17-15,0 1-15 0,0 0-17 0,0 0 15 16,7 0-3-16,2 24-8 0,-6-27-21 0,-1 0-3 15,1-1 1-15,-2-2 3 0,0-4-15 16,2 1-10-16,-1-3 5 0,-1-3-6 0,0-1-17 16,0-4-6-16,-1-4-20 0,0 0 3 15,0 6 3-15,0-6-45 0,0 7-43 0,0-7-38 16,0 0-22-16,0 0-33 0,0 8-50 0,0-9 21 16,0-3-156-16,-1 1-77 0,0-1 16 15,0-2 26-15,1-1 47 0,0 3-4 16,-2-3 50-16,2-1 9 0,0-2-27 0</inkml:trace>
  <inkml:trace contextRef="#ctx0" brushRef="#br0" timeOffset="121602.2553">8250 3900 509 0,'-2'-5'329'16,"1"2"-26"-16,1-2-53 0,-2 1-18 15,1-1-16-15,0 0 3 0,3-1-42 0,-1 1 11 16,0-1-29-16,-1 6-30 0,8-19 3 0,-3 4 1 16,2 3-4-16,3 2-2 0,0-2-33 15,0 1 7-15,3 2-27 0,-1 0-8 0,6 0 34 16,-3 4-10-16,2 1-27 0,1 1 2 0,-6 3-27 15,-3 0-4-15,2 0 39 0,19 16-8 16,-13-6-7-16,-1 1 2 0,-4 3 6 0,1-1-16 16,-2 3-7-16,-3 0-3 0,-1 1 6 15,-3 3 1-15,0-2-16 0,-2-3-1 0,-1-3 4 16,-1-12-15-16,0 9 13 0,0 3-18 16,-12 13 19-16,6-15-8 0,-2 3-7 0,-2-6-9 15,-1 1 0-15,1-3-6 0,0 0 19 0,1-2-3 16,2-2-16-16,-1 1-6 0,1-1-10 0,1 1 1 15,6-2-21-15,-8 0-44 0,8 0-24 16,-9 0-4-16,2 0-10 0,7 0-22 0,-7 0-38 16,7 0-41-16,-8 0 19 0,8 0-245 15,0 0-1-15,-8 0 31 0,8 0 27 0,-10-11 28 16,10 11 22-16,1-1 17 0,2 2 12 16,-1-1 0-16</inkml:trace>
  <inkml:trace contextRef="#ctx0" brushRef="#br0" timeOffset="121960.2167">8830 4134 606 0,'-2'0'356'0,"1"3"-50"15,0-3-2-15,1 1-38 0,-2-1 3 0,2 0-39 16,0 1-27-16,0-2 46 0,0 1-33 16,0 1-10-16,0 0 0 0,1-1-12 0,1 2-34 15,-1-3-11-15,1 1-6 0,2 0-22 0,-1 0 7 16,3-1-28-16,-1 2-3 0,4-2-1 0,-1 1-9 16,2 0-7-16,8 0-8 0,1 0-13 15,0 0-11-15,1 0 8 0,20 10-13 16,-21-7-2-16,-2-1-23 0,-3 0-24 0,-14-2-33 0,10 0 4 15,-1 0-88-15,-1 0-40 0,-8 0-33 16,8 0-56-16,-8 0 24 0,6 0-274 0,-6 0 9 16,0 0 36-16,0 0 31 0,9-4 32 0,-11 4 37 15,0 0 46-15,0-1 16 0,-1 2-3 16</inkml:trace>
  <inkml:trace contextRef="#ctx0" brushRef="#br0" timeOffset="122201.8501">8892 4196 636 0,'-3'0'352'16,"0"2"-39"-16,0-1-23 0,1 0-27 0,-1 1-2 15,1-2-43-15,1 1-26 0,0 1 46 16,2 0-4-16,0-2-7 0,1 2-22 0,2 0-13 16,-1 0-28-16,2-1-14 0,2 1-19 0,11 2-6 15,-1 0-17-15,2 0-8 0,-2 1-5 16,2 0-43-16,-1-2-26 0,-2 4-3 0,2 0-101 15,-2-2-27-15,3 1-60 0,-6-1-57 16,-1-3 21-16,-1 0-292 0,-1 0 25 0,-10-2 50 16,10 0 29-16,-2 0 26 0,-1 0 24 0,7 0 23 15,15-11 13-15,-12 6 16 0</inkml:trace>
  <inkml:trace contextRef="#ctx0" brushRef="#br0" timeOffset="122619.4609">9371 4074 219 0,'-1'-4'468'0,"-1"0"-65"16,3 1-57-16,-3-1-26 0,1 2-59 0,1 0-17 15,0 0-7-15,0 0-28 0,-2 1-11 0,4 1 8 16,-2 2-3-16,0 1 6 0,1 1-10 16,-1 1-11-16,1 1-9 0,3 9-14 0,-1 0-14 15,2 2-14-15,-3 0 0 0,0-1-27 16,2 1-9-16,-4-4-6 0,2 3-3 0,-1-3-7 15,0-4-6-15,0 2-22 0,2-5 4 0,-3 2-21 16,1-2-38-16,-1-2-23 0,1-2-34 16,-1 1-17-16,2 2 8 0,-1-4-95 0,1 1-40 15,-1-1-28-15,1-4-37 0,1 3 24 0,-1-2-208 16,1 0-34-16,0 0 17 0,1-1 30 16,-2-2 28-16,3 3 27 0,-1-3 45 0,-2 1 17 15,1 0 7-15</inkml:trace>
  <inkml:trace contextRef="#ctx0" brushRef="#br0" timeOffset="122958.4667">9568 4013 875 0,'2'-3'336'0,"-1"1"-8"0,0 1-40 16,-1 0-3-16,1 1-33 0,0 0 22 16,0 3 12-16,2 1-5 0,-2 0-16 0,0 2-3 15,3 10-18-15,-1 1 1 0,0-2-19 0,0 2-16 16,0 1-30-16,0 1-24 0,-2-1-9 16,0 1-2-16,0-1-34 0,-1-2-12 0,1-3-7 15,-1-5-7-15,1 2-10 0,-1-2-28 16,1 1-29-16,0-3-30 0,-1 1-37 0,0-1-49 15,3-2 10-15,-3 1-110 0,1 0-44 0,-1-2-52 16,0-1 27-16,1 0-294 0,1-1 69 0,0 0 20 16,-1-1 45-16,0-2 38 0,0 2 36 15,1 0 26-15,1-2 2 0,-1 0 10 0,-2 2 39 16</inkml:trace>
  <inkml:trace contextRef="#ctx0" brushRef="#br0" timeOffset="125328.4">9970 4300 692 0,'0'0'289'16,"0"0"-23"-16,0 0-3 0,0 0-30 0,-26 8-36 15,26 0-10-15,-4 8-10 0,4-9-23 16,-7 17-6-16,3-8-19 0,-1 2-10 0,-2-3-11 15,2-6-27-15,-4 4-23 0,0-1-51 0,3-4-36 16,0-1-45-16,0-1 7 0,1-3-257 16,1 0-102-16,2-1 29 0,1 0 23 0,0-2 29 15,0 1 13-15,3-2 5 0</inkml:trace>
  <inkml:trace contextRef="#ctx0" brushRef="#br0" timeOffset="127227.4497">11187 4198 348 0,'6'-9'313'0,"-2"-7"-26"0,-1 5-32 16,-1 1-5-16,-1 3-32 0,-1 7-13 16,0-8-10-16,0 0-28 0,0 1-7 15,0 7-14-15,-19-22-23 0,9 18-5 0,0 1-7 16,-3 3 2-16,4 0-16 0,-5 0 2 0,-20 16-30 15,14-8 8-15,1 3-3 0,1 1-24 16,0 1 16-16,1 1-12 0,0-1 10 0,4-1-9 16,1 2-26-16,4-2 26 0,3-1-32 0,2-2 31 15,3-1-14-15,-2-1-15 0,2-7 4 16,0 0-19-16,0 5 35 0,0-5-25 0,0 6-3 16,15 2-5-16,-9-7-23 0,-1-1 20 15,-1-2-14-15,4 1-24 0,-2-2-12 0,14-3 0 16,-6 0-1-16,-1-4 8 0,1 0-10 15,-2 1 19-15,0 1-19 0,-5 0 11 0,0 2 5 16,-2 0 9-16,-1 1 11 0,-1 1-20 0,1 3 18 16,-2-2-3-16,0 1 11 0,0 1-4 0,-2 1 3 15,0 0 33-15,0 0-4 0,0 0 11 16,3 10-3-16,-3-5 1 0,0 2 10 16,1 0-9-16,-1 12-2 0,1 1-5 0,-1 0-2 15,1 2 34-15,3 0-7 0,0 0-7 0,-1 1 9 16,0-1 8-16,2 0-15 0,-2-2-1 0,2 0-12 15,-1 3 0-15,-1-6 6 0,1 0-30 0,-4-2-2 16,0-15-1-16,0 10 22 0,0 0-25 16,0-2 16-16,0-1 8 0,0 1-11 0,-16 12 10 15,8-11-7-15,-4 0 3 0,-1-1-4 16,0-4 0-16,-2 1-22 0,1-5 11 0,2 0-3 16,3 0 7-16,-4 0 3 0,-2 0-1 0,-19-13-2 15,18 5-16-15,0 0 2 0,1 3 0 0,1-7 2 16,1 2-17-16,2 1 20 0,1-1-3 0,4-3-26 15,1 4 18-15,-1-3-1 16,3 0 0-16,0 3 5 0,2 1-5 0,1 8-3 16,0-7 7-16,0 2-7 0,0 5 1 0,16-25 0 15,-4 14 0-15,1 1 3 0,3 0 0 16,0 2 0-16,5 1-4 0,2 3 6 0,2-5 7 16,3 4 0-16,3-2-35 0,0 1 6 0,-3 0 28 15,2 1-9-15,-1-3 12 0,1 2 6 16,3 0-17-16,-4-1 8 0,0 0-12 0,-1 1 18 15,0-2-10-15,-3-1 8 0,1 2-3 0,0-4 2 16,-3 3-9-16,-1 0 2 0,-2-1-26 0,-5 1 14 16,0-1 0-16,-5 3 3 0,-2 2-22 15,-4-1 23-15,1 2-7 0,-3-2-3 0,2 2 9 16,-4 1 1-16,1-2 1 0,-1 4-12 16,0 0 0-16,0 0 8 0,0 0-7 0,-13-13 3 15,9 11 9-15,-3 1-8 0,1 1 22 0,-1 0-15 16,-3 0 14-16,-2 0-2 0,-16 15 1 15,17-8-8-15,-1 2-2 0,-1 0-1 0,1 0 1 16,3 0 1-16,3 1 0 0,1-5 1 0,3 4 1 16,0-2-1-16,2-7 0 0,0 6 2 15,0 3 43-15,16 15 8 0,-9-18-4 0,5 0-7 16,-2 0-11-16,6-1-1 0,-4-2-22 16,6 0 26-16,0-3-25 0,-9 0 8 0,6 0 1 15,3 0-12-15,18-10-2 0,-16 5 0 0,-9 1-64 16,4-6 2-16,-3 0-3 0,0-1-1 0,0 1-8 15,-1-2 4-15,-3 0 2 0,-1 2 11 16,0 0-8-16,-6 3 9 0,3 1 17 0,-2-1-2 16,0 4 5-16,0-1-2 0,-2 2 13 15,0 2 10-15,0-2-8 0,1 2 34 0,-1 0-18 16,0 0 11-16,0 2 7 0,0 2-14 0,0-1 6 16,0-1 22-16,1 4-1 0,-2-1 10 15,2 1-23-15,2 9 13 0,-3-8 16 0,7 12-11 16,-5-10-5-16,0-1 3 0,4-2-5 0,-4 1-16 15,-1-2 17-15,0 1-5 0,-1-2 5 16,0-4 14-16,0 0-3 0,0 0 26 0,0 0 10 16,0 0-12-16,0 6 6 0,0-6-40 0,0 0 14 15,-6 6 11-15,4-9-18 0,1 1-2 16,0-1 15-16,0-1-17 0,2 0-4 0,-2 0-21 16,1-1 11-16,2-2-13 0,-3 2 17 15,2-2-3-15,-1 7-17 0,0-5 0 0,13-15 31 16,-5 6-11-16,1 2-36 0,3 1 16 0,0 2-4 15,0 0 12-15,-2 5 2 0,-1-1-7 0,0 3-11 16,0 0 24-16,-2 1 4 0,0 1-24 0,-7 0 31 16,8 0-19-16,-2 0-3 0,17 11 2 15,-11-3-2-15,-1 1-5 0,-2 1 6 0,-2-2 5 16,-4 0 18-16,1 0-25 0,-4-1 7 0,0-7-2 16,0 7 7-16,0-1-10 0,0 1 5 15,0-7-10-15,0 8-2 0,0-1 14 0,0 0 0 16,0-7 13-16,0 7-22 0,0-7 3 0,0 9 5 15,0-9-7-15,0 8 9 0,12 4-6 16,-7-9 7-16,8 2-3 0,-1-3-2 0,0 1-22 16,-2-2 2-16,2-1 8 0,-1 0 14 0,3 0-5 15,4 0-16-15,19-14 16 0,-14 6-14 16,-5 1 3-16,-3-4-5 0,1 3 8 0,-5 0 6 16,0-1 0-16,-2 2-11 0,-3-2-16 0,-3 1 7 15,0 2 16-15,-1 0-26 0,-2 1 24 16,0-3 14-16,0 4-17 0,0 4-7 0,0 0 3 15,0-7 5-15,0 7-2 0,-12-13 8 16,6 13 13-16,2-1-38 0,-1 1 24 0,-1 1 2 16,1 2 0-16,-8 7 0 0,0-2-13 0,3 2-8 15,0 1 31-15,1 0-22 0,3-1 27 16,2-2 15-16,-1 2-23 0,3-3 29 0,1 0-14 16,0-2-19-16,1 2 18 0,0-7 3 0,0 0-6 15,0 7-9-15,0-7 3 0,25 20 9 16,-9-13-11-16,4-2 3 0,3-2-3 15,1 1 1-15,1-4-12 0,-12 0-34 0,8 0 3 16,3 0-81-16,0 0-33 0,30-14-10 0,-29 7-52 16,-2 0-13-16,0 1 19 0,-3-1-192 0,-4-4-58 15,-2 2 2-15,-4-1 44 0,-5 1 24 16,-2 2 6-16,-2-2 47 0,-1 9-2 0,0-7 6 16</inkml:trace>
  <inkml:trace contextRef="#ctx0" brushRef="#br0" timeOffset="127617.4924">12409 4195 509 0,'-2'0'288'0,"1"0"-37"0,0 0 3 16,1 1-23-16,0 0 8 0,0 2-24 15,0 0-3-15,2 0-21 0,1 0 4 0,0 3-22 16,4 5 33-16,5 2-22 0,0 0-14 0,-3 1-6 16,3 0-19-16,-1-2-13 0,-3 2-4 15,1 2-12-15,-2-5-16 0,-2-2 0 0,-1 0-17 16,-3-1-12-16,4-3-10 0,-5 2 9 15,2-4 10-15,-2 2-7 0,0-5 9 0,0 0-11 16,0 0 2-16,0 0-5 0,0 0-20 0,-12 12 17 16,9-11-9-16,0-1-16 0,-1 0 12 15,2 0-7-15,-2-3-10 0,0 2 5 0,2-3-8 16,0 0 7-16,0-1-16 0,1 1 3 0,1-3-1 16,0 0 2-16,1-1-5 0,-1 1-6 15,10-17-2-15,-2 11 2 0,0 0-6 0,0 2-6 16,3 1-1-16,-1 1 9 0,-2 2-12 0,1 2-11 15,0 1-6-15,-1 1-16 0,-2-1-9 16,11 0-29-16,-6 0 6 0,-3 2-61 0,1 1-34 16,-3-1-25-16,-1 0-48 0,-1-1-38 0,0 0 26 15,-1 2-210-15,2-1 35 0,-3 0 33 16,1 0 30-16,-1 0 27 0,1 0 23 0,-1 1 22 16,3-1-54-16,10-5 8 0,1 2 2 0,5 0-5 15</inkml:trace>
  <inkml:trace contextRef="#ctx0" brushRef="#br0" timeOffset="128996.8929">12857 4293 339 0,'0'0'330'15,"0"0"-59"-15,0 0-33 0,0 0-17 0,0 0-24 16,0 0 9-16,0 0-39 0,0 0-17 0,0 0 2 15,22-11-23-15,-22 6-12 0,-1 2 5 16,-1-1-8-16,0 1-11 0,-1 0-11 0,-1 0 1 16,0 0-16-16,-2 2-3 0,-2 1 4 15,1 1 16-15,-2-1-17 0,-4 0 7 0,-15 13-22 16,13-4 2-16,-1-1-2 0,9 0-11 0,-4 1 9 16,6-1-28-16,-2 0 32 0,4-2-9 15,1 0 17-15,0-1-21 0,0-1 7 0,2-4-7 16,0 0-14-16,0 0 13 0,0 7-29 0,14 1 12 15,-9-6-3-15,1-2-2 0,-1 0-8 16,1 0-8-16,2-2 10 0,6-6-14 0,-3 5 22 16,0-1-18-16,-4 0-5 0,-1 1-1 15,0-1-15-15,-1 3 1 0,-1-1 16 0,-1-1-2 16,0 2-1-16,0 0 1 0,0 1-11 0,-1 0 11 16,-2 0-12-16,0 0 14 0,0 0 0 15,0 0-3-15,13 10 1 0,-10-5-2 0,2-1 13 16,4 6-12-16,2-3 16 0,1 2-25 0,1-2 3 15,-2-2 13-15,-3-2-22 0,-1-1 24 16,1-1-13-16,0-1-4 0,-8 0 15 0,7 0-7 16,5 0-1-16,15-12 6 0,-11 5-3 0,-1-3-35 15,-2 2-13-15,-1-2-35 0,0-1-4 16,0-3 2-16,-2 0 1 0,-2 1-4 0,2-2 3 16,-4-1-6-16,0-2 2 0,-3-3 7 0,1 2 10 15,-1 1-3-15,0-2 17 0,-2 1-7 16,-1 9 7-16,0-4 39 0,0 0-5 0,0 2 23 15,0-2 2-15,-14-6 19 0,13 12 19 16,-1 4-5-16,0-2-2 0,2 6 2 0,0 0 17 16,0 0-13-16,0 0-2 0,0 0-4 15,0 0 39-15,-8-9-11 0,7 11 12 0,1 4 13 16,-2 1 24-16,2 11-5 0,0-10 9 0,0 8 13 16,0 2 4-16,0 4 8 0,13 24-11 0,-7-23-4 15,0 2-33-15,1 0 15 0,0-4-17 16,0 1-1-16,-1-2-31 0,2-4 8 15,-4 1-18-15,3-2-5 0,-3-6-11 0,0-1-2 16,3-5-30-16,-2 0-36 0,2-3-46 0,-7 0-39 16,10 0 11-16,14-13-139 0,-7 5-58 0,-3-4 28 15,-1 1-253-15,-4 0 7 0,2-1 13 16,-1 0 38-16,-1 0 33 0,-4 3 35 0,-3 0 40 16,0 2 38-16,-2 2 19 0,0-1-28 15,0 6 22-15</inkml:trace>
  <inkml:trace contextRef="#ctx0" brushRef="#br0" timeOffset="129466.1783">13196 4220 614 0,'-5'0'412'0,"2"1"-71"0,-1-1-15 0,3 0-44 16,-3 2 4-16,4-2 7 0,1-2-52 0,0 1 0 16,2-1-28-16,1 1-39 0,3 0-11 15,0-1-9-15,12-3-16 0,0 1 0 0,1-1-20 16,-2 2-25-16,1-1 0 0,-2 3-5 0,0-2-24 15,-4 2-2-15,-3 1-15 0,-2 0-6 16,0 0 6-16,-8 0-21 0,0 0 2 0,7 0-3 16,-7 0 3-16,7 0 8 0,2 11-15 0,-6-6 14 15,-2 0-15-15,0 1 7 0,0 0 0 0,0 2-8 16,-1-2 3-16,0 2 13 0,1-1 8 16,3 11-2-16,-4-4-7 0,2-3-10 15,0-2 19-15,0-1-9 0,0-1 14 0,0-1-15 16,1-1 6-16,-1-3-2 0,1 1-11 0,2-1-2 15,3 0 6-15,-2-1-5 0,2-1 0 0,-8 0-8 16,12 0-2-16,4 0-2 0,18-15-7 16,-19 6 0-16,0-1-10 0,0-1-3 0,-1 2-12 15,0-7-5-15,-4 5 16 0,0-1-3 0,-2 0-16 16,-3 2 17-16,-3 3-4 0,-1 0 2 0,-1 7-1 16,0 0 0-16,0-9 12 0,-12-2-4 15,-1 5 9-15,-6 1-4 0,1 2-6 0,1 1 2 16,1 0 4-16,-1 0-9 0,-2 1-32 15,3 1-40-15,16 0 6 0,-14 0-84 16,3 0-40-16,-1 0-30 0,2 0 22 0,3 0-166 16,7 0-106-16,-6 0 11 0,1 3 6 0,7-3 44 15,2 2 34-15,3-2 23 0,12 0 53 0,-8 0 1 16,4 0 16-16</inkml:trace>
  <inkml:trace contextRef="#ctx0" brushRef="#br0" timeOffset="129861.2373">13648 4152 924 0,'2'-2'405'0,"2"-2"-55"0,-2 3-34 15,1-1-17-15,0 1-24 0,4 0-28 0,-2-1-5 16,4 4-32-16,6 0 4 0,3 5 1 0,0 1-17 16,1 0 2-16,1 6-23 0,-2 1-5 15,0 1-16-15,-3 2-4 0,0-1-24 0,-1 1-17 16,-4-1-8-16,-4-2 7 0,-1 0-28 0,-3-3 8 15,0-3-3-15,-2 1-1 0,0-10-17 16,0 7 17-16,0-7-14 0,0 7 2 0,-13 3-10 16,9-9 8-16,-3-1-4 0,4 0-5 15,-2-1-9-15,2 0 9 0,-1-1-19 0,1-2 5 16,1 0 4-16,1-2-5 0,0-1-7 16,2 0 6-16,2-8-26 0,-3 8 12 0,13-16-4 15,-1 8-10-15,-4 2-17 0,-1-1 15 0,4 1-6 16,-1 2-7-16,1 3-37 0,3 1-5 15,-2-6-22-15,1 5-11 0,3 0-26 0,-5 3-39 16,-1 0-19-16,-1 1 17 0,-2 1-135 0,-1 0-54 16,2 1 29-16,-2-1-252 0,-1 1 2 15,-1 1 44-15,0 1 50 0,-1-1 6 16,2 0 46-16,-1 0 54 0,1 1 8 0,1 0 39 16,0 0 2-16,-6 0-20 0</inkml:trace>
  <inkml:trace contextRef="#ctx0" brushRef="#br0" timeOffset="131444.447">14841 4255 222 0,'0'0'383'0,"0"-13"-83"0,13 13-44 0,-13 0-20 16,20-27-4-16,-20 19-39 0,2 3-4 0,-2-1-16 15,2-1-9-15,1-7 0 0,-2 2-10 0,-1 2-27 16,0 10-8-16,0-10-19 0,0 1-6 15,-10-12-6-15,-1 11 19 0,3 5-30 0,0-1 4 16,-1 3-19-16,-1 2 4 0,0 1-11 0,3 0 15 16,-7 0-31-16,-16 12-7 0,13-5 21 15,-1 3-9-15,0 2-13 0,4 0 24 0,-1 0-9 16,1 2-2-16,5 0-15 0,-1 0-1 0,2 0-1 16,6-5 19-16,0 1 3 0,2-10-3 15,0 10-25-15,0-5 24 0,18 14-7 0,-9-14 9 16,5 1-2-16,-3-2-22 0,0-3-5 15,0-1-6-15,-2 0 16 0,4 0-18 0,1 0 5 16,17-11 1-16,-17 5-3 0,2 1-20 0,-3-3-2 16,1-2 9-16,-3 0 1 0,0 2-22 15,-2-3-5-15,-2-3 3 0,-1 2-7 16,-1 2 12-16,-3 0-5 0,-2 5 7 0,2-2-18 16,-2 2 24-16,0 2-10 0,0 1 9 0,0 2-4 15,0 0-13-15,0 0 14 0,0 0 20 16,-4-6-4-16,1 8 11 0,2 0-14 0,0 2 1 15,0 1 6-15,0 0 2 0,-1 1 14 0,0 12 12 16,2-3 3-16,0-4 10 0,0 4 2 16,0 5 5-16,13 26 3 0,-6-22-4 0,0 3 3 15,0-1-11-15,1 1-4 0,0-2 2 0,0 0-4 16,-5-2-8-16,5-1 4 0,-3 0-10 0,0-3 13 16,-3-1-24-16,3-1 17 0,-5-4-1 15,0-13-2-15,0 12-11 0,0 0 11 0,-9 10-6 16,-1-10 15-16,2-1-7 0,-3-2-8 15,1 0 4-15,-3-4-3 0,1-1-4 0,-3 2 0 16,4-2 6-16,1-1 0 0,-1-2 2 0,11-1-6 16,-8 0 6-16,0 0-3 0,-14-11 3 15,10 5-6-15,1-2 4 0,3 0-8 0,1 1 11 16,4-1-17-16,3-1 11 0,-2 2-7 0,2 7-7 16,0-8 1-16,0-6-10 0,14-15 0 0,-8 10-20 15,3 2-15-15,0 0-44 0,3 0-27 16,-1 1 11-16,3 1-100 0,-1-2-51 0,1 2-69 15,1-1 29-15,3 3-248 0,-2-1 26 16,2-2 65-16,2 1 33 0,0 2-12 0,1-2 25 16,-1 1 56-16,2 3 15 0,3-3-5 0,0 6 35 15</inkml:trace>
  <inkml:trace contextRef="#ctx0" brushRef="#br0" timeOffset="131859.5509">15229 4135 411 0,'-4'2'316'16,"-1"-2"-25"-16,2 1-41 0,-1 0-5 0,0-1-28 16,1 1-14-16,1-1-1 0,0 1-4 0,0 0-29 15,2-1 12-15,-2 0-11 0,4 0-13 16,-2 1-18-16,0-1 48 0,2 0-16 0,3-1-8 16,-1 1 1-16,3-1-11 0,2 0-13 0,8-1-9 15,-10 2-23-15,7 0-2 0,18-4-18 16,-12 2-2-16,0 1-17 0,-9 1 0 0,0 0-19 15,0 0-12-15,1 0-19 0,-3 0-15 0,0 0-28 16,0 0 4-16,-2 0-82 0,-7 0-35 16,8 0-21-16,-8 0-36 0,7 0-30 0,-7 0 20 15,7 0-236-15,-7 0-21 0,0 0 31 16,0 0 48-16,0 0 14 0,13-4 7 0,-15 5 35 16,-2 1 2-16,2 0 5 0</inkml:trace>
  <inkml:trace contextRef="#ctx0" brushRef="#br0" timeOffset="132156.3452">15234 4255 480 0,'-2'2'329'0,"1"-1"-43"16,-1 1 4-16,0 0-33 0,0 0-8 0,-1-2-30 15,3 3 22-15,0-3-36 0,0 3-22 16,3-1 49-16,1 0-23 0,-2-1-3 0,3 0-5 15,1 0-16-15,-1 0-11 0,4-1-15 0,9 1-9 16,2 0-29-16,0-1-8 0,-10 0-6 0,5 0-20 16,3 0-2-16,-1 0-14 0,2 0-5 15,-1 0-38-15,-3 0-24 0,0 0-46 0,-2 0 2 16,-3 0-79-16,0 0-39 0,-1 0-38 0,-3 0-46 16,19-13 22-16,-14 10 19 0,1 0 18 0,-6 0-289 15,1 2 34-15,-2-1 32 16,2-3 26-16,-3 3 36 0,1-2 34 0,-1 1-5 15,14-4 7-15</inkml:trace>
  <inkml:trace contextRef="#ctx0" brushRef="#br0" timeOffset="132806.0753">15998 4105 681 0,'-3'0'294'0,"1"0"-27"0,0 0-28 15,-2 0-4-15,1-2-26 0,-2 2-15 0,1 0-6 16,1-1 3-16,-1-1-34 0,0 2-4 15,0-2-6-15,1 0-32 0,-1 1 15 0,1-1-20 16,-1 0-12-16,1-1-10 0,-1 0 6 0,2 0-8 16,-2 0 7-16,1-1-6 0,1 0-11 15,0 0-4-15,2 0-12 0,-2 0-6 0,2 4-4 16,0 0-4-16,0 0-5 0,0-9-5 0,21-6-10 16,-11 10 7-16,3-2-7 0,-2 4-6 15,-1 1-3-15,-10 2-4 0,9 0 0 0,4 0 0 16,11 12-3-16,-10-4-4 0,-3 5 10 0,3-2 0 15,-7 1 0-15,-1 1 1 0,-1 0 2 16,1 1-5-16,-6-2-13 0,3-1 9 0,-3-2-11 16,1 1 0-16,-1-3 0 0,0 3 3 0,-12 12-2 15,3-11 21-15,2-2 0 0,0-1-4 16,-2 1-11-16,-2 0-6 0,-1-1 3 0,4-2-6 16,-1-1 5-16,1-1-4 0,0-1 0 15,1 1-1-15,1-2 10 0,1 1-10 0,0-2 4 16,1 2-13-16,-1-1 14 0,1 0-17 15,0-2 1-15,2 1 2 0,-1 1 31 0,1-1-5 16,2 0 4-16,0 1 6 0,0-2 14 16,0 0-9-16,0 0 8 0,11 2-1 0,-7-2 0 15,3 3-1-15,3-3-5 0,7 3-3 0,4-3-1 16,-1 1 3-16,-13-1-5 0,4 0-5 0,2 0-5 16,-4 0-11-16,2 0-16 0,-1 0-21 15,-1 0 5-15,-1 0-78 0,4 0-49 0,1 0-62 16,12-11-42-16,-18 6 24 0,1 3-276 15,-3-1 27-15,-2 1 46 0,-1 0 48 0,0 1 21 16,0-1 25-16,-2 1 11 0,0 0 15 0,0-2 8 16</inkml:trace>
  <inkml:trace contextRef="#ctx0" brushRef="#br0" timeOffset="135490.4002">16780 3728 561 0,'0'0'359'0,"0"0"-26"0,0 0-61 16,0 0-18-16,0 0-17 0,0 0-26 0,0-15-1 15,-15 23-31-15,1 2-20 0,-1 4-16 16,2 3-17-16,-5 4 64 0,7 1-9 0,-3 7 6 16,1-3-5-16,0 6-19 0,1 3 5 0,3 0-15 15,-1 1-26-15,2 1 0 0,4 2-8 16,2-4-17-16,2-17-10 0,0 8-4 0,14 34-12 15,-3-31-17-15,2-1 2 0,3-5-1 0,4 0-13 16,2-6-19-16,1-3-28 0,4-1-50 0,0-5 5 16,5-1-111-16,-1-6-35 0,-16-1-65 15,8 0 25-15,29-10-276 0,-25 3 10 0,-2 0 31 16,-2-3 37-16,0 0 26 0,0-1 30 0,-2-1 23 16,-2-4 9-16,1 3 36 0,-2-3 34 15</inkml:trace>
  <inkml:trace contextRef="#ctx0" brushRef="#br0" timeOffset="135811.7783">17203 3730 386 0,'-5'0'399'0,"2"1"-46"16,-1 0-43-16,2-1-5 0,2 1-6 15,1 0-39-15,2-1 17 0,2 0-27 0,2-1-10 16,12-1-40-16,-9 2 0 0,7 0-35 16,22-8-5-16,-17 3-24 0,4 4-35 0,-5-3 2 15,0 1-12-15,0-2-49 0,2 2-4 0,-2 0-105 16,-1 0-60-16,-4-1-72 0,-3-3 20 15,-1 4-303-15,-4 1 35 0,-2-1 5 0,-1 1 28 16,-3 1 49-16,-2-2 35 0,0 3-10 16,0 0 45-16,-4 1-34 0</inkml:trace>
  <inkml:trace contextRef="#ctx0" brushRef="#br0" timeOffset="136056.4339">17387 3725 575 0,'-5'2'363'0,"3"1"-43"0,-3 1 19 0,3 1-56 16,-7 10-2-16,6-4-35 0,0 5 30 0,0 3-11 16,-1 1-21-16,2 1-16 0,0 4-26 0,2-14-20 15,0 7-9-15,0 2-18 0,0 3-10 16,0-1-28-16,-11 22-3 0,8-25-12 0,0 0-24 16,1-2-2-16,0-2-26 0,0-5-39 15,0-3-24-15,2-7 1 0,0 7-85 0,0-7-52 16,0 5-51-16,0-5-48 0,0 0 22 0,0 0-274 15,8 11 22-15,-4-14 60 0,1 0 32 0,9-6 26 16,-3-1-21-16,5-3 21 0,1-1 77 16,-4-1 14-16</inkml:trace>
  <inkml:trace contextRef="#ctx0" brushRef="#br0" timeOffset="136717.2024">17541 3745 486 0,'-4'-4'324'16,"2"1"-30"-16,-1 1-48 0,-2 0-3 0,-1 2-25 16,3 0-8-16,-1 1-26 0,0 1-18 0,0 3-1 15,-4 4 21-15,2 4-27 0,-1 1-18 0,3 4-15 16,2 3 39-16,0 1 3 0,0 2 0 16,2 0-15-16,0 1 5 0,0-12-6 0,0 6-17 15,10 26-8-15,-4-21-11 0,-1-3-20 16,3-1-5-16,-5-4-3 0,2-2-12 0,-3-6-8 15,1 0-12-15,-1-1-9 0,0-1 7 0,0-2-7 16,-2-3-12-16,2 2 3 0,-1-3-12 0,1 1 5 16,-2-1-2-16,0 0-5 0,0 0-4 15,5-11-19-15,-3 7 12 0,0-1-6 0,0-1-18 16,4-7-1-16,-1-2-19 0,0 6 9 16,-1 1-17-16,-1-1 7 0,1 2-14 0,5-6-5 15,2 1 16-15,1 3 12 0,-1 0-3 0,-1 1-11 16,1 4 35-16,-3 2-17 0,1 0 13 15,-2 1-23-15,0 1 28 0,-7 0-7 0,6 0 8 16,17 12-3-16,-12-4 3 0,0 0-16 16,2 3 24-16,-4 0 14 0,1 3-16 0,-1-3-6 15,-2-4 6-15,0 4-1 0,1 1 7 0,-3-4-29 16,-3-3 22-16,0 0 8 0,2-1-5 16,-3-1 3-16,1-1-15 0,-1 0 26 0,0-2 1 15,3 0-12-15,-2 1-5 0,-2-1 11 0,0 0-16 16,0 0 8-16,0 0 1 0,14-10 4 15,-10 5-15-15,6-9-2 0,1 0 1 0,0 1-6 16,0 1-4-16,-1 1 9 0,1-2-9 0,-2 4 14 16,-1 0-13-16,-2 5 5 0,0 0 6 0,-2 1-4 15,0 1 6-15,0 0 5 0,-4 2-11 16,0 0 30-16,0 0-16 0,7 0 5 0,1 11 4 16,-4-7 3-16,0 2-12 0,1 8 1 0,2-4 19 15,-4 1-13-15,-1-3-6 0,0 0 1 16,1-1 2-16,-2-3 0 0,0 2-9 0,1-4 3 15,0-1-44-15,0 0 7 0,0-1-109 16,-2 0-41-16,0 0-71 0,0 0 23 0,14-12-237 16,-4-2-46-16,-2 3 54 0,-3 0 34 0,4 0 10 15,-5 0 26-15,-2 1 26 0,2 3 11 16,-2 0 34-16,0 1 39 0</inkml:trace>
  <inkml:trace contextRef="#ctx0" brushRef="#br0" timeOffset="136857.0595">18026 3892 242 0,'-6'-14'427'0,"1"3"-50"0,1 3-47 16,0 0-57-16,-1 2-18 0,2-1-48 0,1 3-11 0,-1 1-23 16,0-1-25-16,1 1-63 0,2-1-58 15,-5 1-66-15,3-1-55 0,0 1 9 0,-1 2-331 16,1 1 42-16,1 0 3 0,2 1 50 16,1 1 23-16,5 0-20 0</inkml:trace>
  <inkml:trace contextRef="#ctx0" brushRef="#br0" timeOffset="137249.1026">18240 3875 588 0,'2'0'407'0,"1"-2"-43"0,-1 0-41 0,0 1-34 16,1-1-43-16,-3 1-30 0,-1 0 17 16,-1 1-39-16,-1 1-22 0,0 0-36 0,-2 2-15 15,1 0 8-15,-3 0 0 0,-4 5-28 0,0 2-5 16,2-4-10-16,0 5-29 0,2-5-4 0,3 2-8 15,2-1 5-15,-1-2-6 0,1-1-1 16,2 1-4-16,0 0-4 0,0-5 6 0,0 0-15 16,0 0 0-16,0 7 13 0,21 10-3 15,-8-9-26-15,1-3-13 0,-3-2 1 0,5 4 21 16,0-1-9-16,-2-1 11 0,4 1-2 0,1 3-17 16,-6 2-2-16,-3-2 13 0,0-5-2 0,-3 1-17 15,-1 0 2-15,-3-2-1 0,-1 0 1 16,-2-1 29-16,0 1-4 0,0 0 5 15,0-3-3-15,0 0 13 0,0 0-16 0,-15 9-3 16,7-7-15-16,3-1-1 0,-13 2 22 0,-1 0-7 16,-2-3-6-16,2 1 0 0,0 1-104 0,12-2-48 15,-7 0-47-15,0 0-54 0,-10-10 22 16,16 5-249-16,1 2 15 0,4 1 36 0,1 1 21 16,2-1 47-16,3-1 0 0,4 1 34 0,17 0 12 15,4 0 7-15</inkml:trace>
  <inkml:trace contextRef="#ctx0" brushRef="#br0" timeOffset="137696.2976">19362 3914 490 0,'12'-8'462'0,"-5"4"-82"0,-3 0-54 16,-4 1-41-16,-1 1-36 0,0 4-18 0,-4-2-27 15,-1 0 4-15,0 2-16 0,-11 5-19 16,1-2-35-16,1 4-1 0,-2 3-15 0,4-1-39 16,-4 0-8-16,1-2 3 0,2 1 5 15,1 0-17-15,4 2-5 0,0-2-7 16,4-5-13-16,-1 0 6 0,4 0-5 0,1 0-3 16,1-1-5-16,0-4-3 0,0 0-3 0,0 0-33 15,14 8 0-15,-8-5 0 0,12 1 7 0,3 3-2 16,0-2 0-16,1 0 2 0,-2 0-1 15,3-1 0-15,-1-1-6 0,1 1 1 16,-6-1-9-16,2 3-4 0,-2 1 14 0,0-2-21 16,-6-1 7-16,-3 1-5 0,-2-1 18 0,-2 0 16 15,-3 0-2-15,1 0-1 0,-2-4 8 0,0 0 0 16,0 0 15-16,-11 13 8 0,-2-6-4 16,-2 1-1-16,-4-3 6 0,-1 1-31 0,-1-2 20 15,-1 0 9-15,-2-1-33 0,13-3-2 16,-5 0-2-16,-2 0-97 0,1 0-39 0,1 0-51 15,0 0-39-15,4 0 21 0,-8-11-278 16,17 9 36-16,1-2-4 0,2 0 32 0,3 0 46 16,13-2 22-16,0-2 38 0,5-1 7 0</inkml:trace>
  <inkml:trace contextRef="#ctx0" brushRef="#br0" timeOffset="138596.7026">19587 4142 1060 0,'3'1'375'0,"3"-1"-49"16,-2 2-5-16,2-2-29 0,0 1-32 0,1-2-12 15,12-1-25-15,-9 2-9 0,6 0-35 0,0 0-9 16,17-9-35-16,-13 2-2 0,-2 2-12 0,-1-4-26 16,0-4 0-16,0-2-20 0,1 1-11 0,-1-3-28 15,1-1-5-15,-3-2-43 0,-2 0-16 16,-2 2-1-16,-2-1-10 0,-3 1 34 0,-6 3-25 15,2 5 2-15,-2 10 21 0,0-12-7 16,-14-14 16-16,3 15-22 0,4 3 6 0,-6 0 2 16,5 0 11-16,-6 2-20 0,3 3 20 0,1-2-9 15,2 2 30-15,-2 2-11 0,4 1-28 0,0-1 10 16,6 1 8-16,0 0-18 0,-8 0 34 16,8 0-6-16,-7 0-4 0,-5 14 16 15,9-9-18-15,-1 10-1 0,2-1 38 0,2-1-2 16,0-6 7-16,0 7 0 0,0 4 22 0,14 24 16 15,-5-19-18-15,0 0 5 0,0 0-10 0,2-1 3 16,1-3-10-16,0 2-11 0,0-4 16 16,-1 3-15-16,0-8-18 0,-2 2 14 0,0-1-14 15,-3-6 2-15,-1 1-8 0,-1-4 7 16,-1 1 1-16,-1-1-9 0,-2-1 11 0,2-1-3 16,0-1-3-16,-2-1-10 0,2 0-3 0,-2 0 13 15,0 0-13-15,0 0 5 0,0 0-16 0,11-12-5 16,-2-2 0-16,-1 4-8 0,1-3-1 0,1 0-21 15,2 0-5-15,0 1-5 0,2 0 8 16,-3 4 26-16,1 0-16 0,0 1 11 0,-3 3-14 16,-1 1-2-16,-8 3 4 0,0 0 33 15,10 0-16-15,9 13 2 0,-10-8 3 0,-2 1 17 16,-1 0-20-16,-1-1 8 0,7 4-3 0,-5 0-9 16,-1-2 6-16,-1-2 6 0,-1 0 12 0,2-2-30 15,-3 0 21-15,0 0 5 0,0-1-4 16,0-1-13-16,0 2 15 0,1-2 10 0,0 1-10 15,-1-2-19-15,-3 0 12 0,0 0 5 16,8 0 14-16,-8 0-6 0,25-15-18 0,-14 6 11 16,0-2-3-16,2 0 2 0,-1 0-15 0,0 0 16 15,-1 4-6-15,-3 1 7 0,-3 2-9 16,-1 0-1-16,0 1 18 0,-3 3-20 0,-1 0 6 16,0 0 0-16,0 0 4 0,2 9 2 0,-3-4 2 15,0-2 6-15,1 2 1 0,-3-1-13 0,6 3 2 16,-3-2 2-16,1 0-13 0,-1-1 2 0,0-4 9 15,0 0 23-15,8 13 11 0,-5-9-16 16,1-3 10-16,1 2-12 0,1-2-5 0,1-1-4 16,-1 0 8-16,0 0-4 0,-6 0-13 15,12 0 8-15,3 0 6 0,13-11 0 0,-15 3-18 16,1 0 14-16,-3-1-16 0,-2-3 6 0,2 1-3 16,-5 2 12-16,-3 2-12 0,-1 1-8 15,-2 1 17-15,0 5-1 0,0 0 1 0,0 0-2 16,-13-15 10-16,-8 10-3 0,6 1-20 0,0 2-20 15,-6-4-2-15,13 6 2 0,-5 0-76 16,-1 0-46-16,1 0-47 0,1 0-48 0,3 0 24 16,0 0-255-16,1 0 3 0,8 0 24 15,-9 0 31-15,9 0 25 0,0 0 7 0,-9 3 57 16,12-3 26-16,1 2-17 0,2-2-2 0</inkml:trace>
  <inkml:trace contextRef="#ctx0" brushRef="#br0" timeOffset="139227.8834">20524 3996 299 0,'2'-3'437'0,"-1"2"-75"0,1 2-49 0,-2 2-18 16,1 1-20-16,-2 0-10 0,1 2-31 16,1 1 17-16,1 11-19 0,-2-8 19 15,0 4-37-15,11 18 0 0,-6-16-23 0,2-1-6 16,-1-2-30-16,2 0-14 0,-2-5-4 0,3 2-15 15,-2-5 0-15,3-1-24 0,-3-4-8 16,1 2-1-16,-8-2-10 0,7 0-12 0,5 0-13 16,16-11-14-16,-15 7-23 0,4-6-3 15,-3 1-11-15,0-2 0 0,-2-3-24 0,-1 2 11 16,2-1-8-16,-3 1-2 0,5 5 15 0,-12-3-20 16,2 3 15-16,-1-1-13 0,-2 4 8 0,0 1-1 15,-2 0 11-15,0 3 11 0,-1 3-18 16,0-2 21-16,1 3 7 0,-2 1-3 0,1 0 8 15,1 0-2-15,-1 0 1 0,3-1-3 16,2 13 5-16,1-9 1 0,2 1-5 0,-2-4 1 16,7 5 1-16,-1-1-2 0,1-4-13 15,-2-5 3-15,1 3 0 0,0-2 6 0,-11-1-8 16,13 0 6-16,3 0-15 0,21-13-7 0,-22 5-1 16,-1-4-19-16,2-1-6 0,-2-3 8 15,-3 0-33-15,0-2 15 0,-1-1 4 0,-1-3-39 16,-2 2 8-16,2 0 7 0,-5 0 11 0,-2-1 17 15,-1 1 0-15,-1 11 2 0,0-5 14 16,0 1 0-16,-11-9-15 0,8 14 4 0,-1 1 4 16,-1 2 3-16,2 0 11 0,0 4 2 0,0-1 1 15,-1 1 2-15,0 2 16 0,1 1 10 16,-1 0 15-16,-5 11 18 0,4 1-7 0,0 0 30 16,0 7 13-16,3-2-1 0,2 6 0 0,0-14-7 15,0 9-6-15,0 3-5 0,11 26 4 16,-4-25-11-16,0-1-4 0,1-1-34 0,0-1-15 15,0-4-37-15,2-2-16 0,1-2 4 16,4-2-65-16,2-2-70 0,-1-2-38 0,2-1-54 16,3-2 28-16,0-3-250 0,1 0-14 15,-10-1 39-15,6 0 37 0,3 0 55 0,2 0 25 16,23-13 22-16,-23 6-9 0,-1 6 22 16,-3-8 3-16</inkml:trace>
  <inkml:trace contextRef="#ctx0" brushRef="#br0" timeOffset="139757.8009">21464 4107 339 0,'3'-4'423'0,"-3"1"-31"0,1-1-65 0,-1-1 2 16,0-1-44-16,-1 0-12 0,-1 2-12 15,0-3-5-15,-1 3-16 0,-5-7-29 0,-2 1-3 16,-1 2-26-16,2 3-14 0,-1 0-24 0,0 3-6 16,0 0-22-16,0 2-8 0,1 0-12 15,-4 0-4-15,-17 14-11 0,13 0 10 0,2-1-12 16,-1-1-8-16,4 2-3 0,1 1-3 0,2-1-5 15,0 3-4-15,4-5 3 0,1 0-8 16,4-2-5-16,0-10-3 0,0 9-1 0,0-3-6 16,12 6-8-16,-9-8 2 0,3-1-4 0,0-3-22 15,2 0-14-15,0 0-16 0,2 0-25 16,6 0-21-16,19-16-12 0,-14 8 7 0,-1-3-51 16,-1 0-11-16,-2-4-2 0,1-1 8 15,-1-3 2-15,-2 1-18 0,-2-3 30 0,1-1 7 16,-1 2 3-16,-1 1 7 0,-2-6 11 0,0 2 18 15,-2 0-5-15,-5 2 11 0,0 0 21 0,-2 1 9 16,-1 0 13-16,0 10 15 0,0-1 25 16,-12-14-8-16,5 16 22 0,0-2 1 0,-1 3-6 15,2 3 23-15,0-1 7 0,1 5-6 16,0 0-14-16,1 1 10 0,4 0-4 16,0 0 41-16,0 0 11 0,-16 10 8 0,9 5 3 15,2-1 15-15,1 3 2 0,2 3 14 0,2 2-10 16,0 6 7-16,0-15-10 0,0 7-9 0,0 4-7 15,15 27-23-15,-10-26 7 0,2 1-12 0,0-1-6 16,0-1-18-16,2-4-12 0,1 0-27 16,-2-3-24-16,1-3-29 0,-1-1-23 0,-1-5-11 15,0-1 6-15,-1-2-108 0,2-2-35 0,-2-3-56 16,-6 0-46-16,6 0 33 0,5 0-260 0,19-11 60 16,-8 3 22-16,1-2 41 0,2-1 27 15,2-4 26-15,0 0 20 0,0-2 11 0,1-1 12 16</inkml:trace>
  <inkml:trace contextRef="#ctx0" brushRef="#br0" timeOffset="140222.027">22083 3714 651 0,'0'-4'347'0,"-1"2"-64"0,0 1-23 16,0 2-12-16,0 0 32 0,0 4-42 15,1 4-28-15,2 15 60 0,-2-11-5 0,0 10-21 16,0 3 0-16,13 29-17 0,-9-24-9 16,0 2-37-16,1-4-10 0,-1 3-10 0,2-4-27 15,-3-3-14-15,1-3-7 0,-2-3-16 16,0-6-9-16,0-2-2 0,-1-2-8 0,0-3-1 16,0 0-9-16,0-3 0 0,0-2-19 15,-1-1-8-15,0 0-4 0,0 0 5 0,0 0-13 16,0 0 6-16,14-10-14 0,-3-2-3 0,-2 2-8 15,2-2-22-15,0 1 1 0,-2 0-12 0,2 2-5 16,-1-1 5-16,-2 2-5 0,-1 4 1 0,1 1 13 16,-1 1-10-16,-1 0 7 0,-6 2-8 15,7 0 9-15,-7 0 10 0,11 0-17 0,1 0 0 16,0 0 16-16,10 14-7 0,-11-4 3 16,-4-3 5-16,-1 0 1 0,-3 1-8 0,-2-3 13 15,-1-5-4-15,0 0 9 0,0 6 6 0,0 1-17 16,-14 4 13-16,9-8-5 0,-10 5-1 15,0-2-8-15,1-4-8 0,14-2-10 0,-11 0-46 16,1 0 5-16,1 0-137 0,1 0-37 0,8 0 21 16,-9 0-207-16,1 0-108 0,8 0 53 15,-11-9 50-15,11 6 23 0,2 1 28 0,2-1-14 16,1 1 27-16,12-3 83 0,-1-2-14 0</inkml:trace>
  <inkml:trace contextRef="#ctx0" brushRef="#br0" timeOffset="140559.9356">22411 4080 996 0,'6'1'333'0,"1"1"37"0,0-2-28 0,1 1-64 15,-1-1 6-15,3 0-23 0,4 0-25 16,2 0-26-16,18-13-16 0,-17 5-26 0,0 2-19 16,0-2-17-16,-2 0-15 0,-2-1-8 0,4-2-10 15,-5 0-14-15,0 1-13 0,-1-1-1 16,-5 2 3-16,0 2-36 0,-4 1 7 0,-2 2 4 15,0 4-10-15,0 0-11 0,0 0 8 0,-16-4-1 16,-2 9-7-16,-2 3-2 0,-5 1-14 0,3 3 13 16,2 3-4-16,1 0 6 0,1 4 2 0,3-4 1 15,4-1-3-15,-1 3 4 0,5-5 3 16,2 0 7-16,2-2-14 0,1-1 4 0,2-9-5 16,0 0 0-16,0 8-1 0,11 3-18 0,-5-10-33 15,-1 1-28-15,18 1 4 0,-13-3-118 16,5 0-75-16,4 0 23 0,20-13-349 15,-16 11 55-15,5-1 28 0,1-3 33 0,0-1 32 16,-5-1 44-16,10 0 46 0,4 2 5 0,7-3 42 16,5 0 0-16</inkml:trace>
  <inkml:trace contextRef="#ctx0" brushRef="#br0" timeOffset="141411.1919">23654 4121 919 0,'4'-4'303'0,"1"1"-22"16,-1-1-34-16,-3-1-8 0,2 0-37 0,-2 1-26 16,-1-4-26-16,-1 3 1 0,0-2-17 15,1 7 6-15,-12-19-26 0,5 7-11 0,-4 4 22 16,0 3-45-16,-1 3-3 0,2 2-6 0,-1 0-1 15,-3 0 17-15,-21 18-9 0,15-7 2 16,1 6-8-16,1-4-7 0,3 1-7 0,1 0-6 16,4 3 27-16,1-5-19 0,5 0 6 0,2-3-20 15,2-9 14-15,0 8-13 0,0-8 5 0,12 14-10 16,-5-12-2-16,0-1-1 0,1-1-9 16,3 0-8-16,3 0 9 0,4 0 4 0,19-15-18 15,-19 6-12-15,1 1-3 0,-1-2 1 16,0 1-1-16,0-1-56 0,-3-1-12 0,2 1 19 15,-4 3 6-15,-4 0 4 0,-2 2 7 16,0 2 14-16,-2 2-19 0,1-1-13 0,-6 2 15 16,0 0 34-16,7 0-19 0,11 15 18 15,-9-6 7-15,1 0 0 0,1 0 1 0,2 2-30 16,2-3 25-16,1 2-6 0,1-3-9 0,3 0 25 16,3-2-62-16,4-2-28 0,-2-1-57 15,3-2-51-15,4 0 18 0,-16 0-219 0,8 0-76 16,30-9 21-16,-24 4 41 0,0-1 35 0,2-1 16 15,1 0 17-15,-1-2 26 0,0-1-5 16</inkml:trace>
  <inkml:trace contextRef="#ctx0" brushRef="#br0" timeOffset="141661.859">24797 3981 329 0,'4'3'476'0,"0"1"-59"0,4 8-63 0,1 5 27 15,-5 2-4-15,4 4-24 0,0 3-23 16,0 1-9-16,-1-2-36 0,0 4-11 0,-2-3-40 16,0 3-29-16,-1 0-23 0,-1-1-7 0,-1-3-33 15,0-1-12-15,-1-4-11 0,-1-4-30 0,0-11-19 16,0 3-31-16,0 0-30 0,0-8-36 16,0 8 4-16,0-8-120 0,0 0-62 0,-10 8-69 15,8-11 28-15,1-1-265 0,-1-1 20 16,2-2 30-16,-1-10 32 0,0-4 30 0,1 8 27 15,-1-6 23-15,0 0 23 0,1 0 27 0,-1 1 8 16</inkml:trace>
  <inkml:trace contextRef="#ctx0" brushRef="#br0" timeOffset="141939.0963">24834 4065 320 0,'-2'-13'387'0,"0"3"-21"0,1 1-28 16,0 1-25-16,2 0-42 0,-1 8 16 0,0 0-12 15,0-8-12-15,0 0-20 0,0 8-16 16,12-14-6-16,2 6-14 0,2 3-4 0,2 1-8 15,-8 4-26-15,6 0-15 0,4 0-10 0,25 12-4 16,-22-4-17-16,-1 1-9 0,1 2-9 0,-4 4-7 16,-3 2-4-16,-2-2-19 0,-3-1-8 15,-4 0 3-15,-2 1-13 0,-3-2-2 0,-2-2-21 16,0-11 1-16,0 8-16 0,0-2-16 16,-17 11-8-16,4-10-34 0,1-3-25 0,1-3-33 15,-1-1 10-15,1 0-90 0,2 0-48 0,-5 0-29 16,-13-9 26-16,12 2-250 0,3-1-20 15,2 3 20-15,2-8 37 0,3 5 31 16,2-1 27-16,3 1 23 0,-2-1 26 0,2 3 15 16,19-12-15-16</inkml:trace>
  <inkml:trace contextRef="#ctx0" brushRef="#br0" timeOffset="142334.1471">25091 3999 638 0,'5'0'407'0,"1"-1"-40"0,-1 1-49 16,1 0-13-16,1 1 0 0,-1 0-4 0,11 5-22 15,1 1-7-15,0 0-37 0,1 4-13 0,0 0-21 16,3 3-23-16,-3-2-23 0,-2 1-7 16,-3-2-18-16,0 0-13 0,-3 0-14 15,-3-3-4-15,5 0-13 0,-9-3-11 0,1 0-18 16,-2-2 3-16,-2 0-3 0,1 0-7 0,-2-3 3 16,0 0-17-16,0 0 3 0,0 0-7 0,-2-3-4 15,1 3 1-15,-1-1-12 0,0-1 12 0,0 0-13 16,0 0-3-16,1-3 0 0,-1 3 8 15,0-4-9-15,2 1-11 0,0-2 11 0,0 2-6 16,2-2 4-16,-2-1-7 0,0-1 7 0,14-12-4 16,-9 14-15-16,1 0 16 0,1 4-11 15,-2-2 9-15,1 5-8 0,0 3 3 0,-6-3-4 16,20 10 13-16,-5-3-5 0,-3 4 0 0,3 0 1 16,-1 1 3-16,-1 1-13 0,-1-1 13 15,-5-1-12-15,0-1-4 0,-3-4-2 0,-2 0-9 16,1 0-25-16,-1-3-17 0,0 1-10 0,-2 0 7 15,2-2-95-15,-1 0-40 0,-1-2-39 16,0 0-63-16,0-2 31 0,1 0-244 0,-1-3 34 16,1 2 35-16,0-2 31 0,0 0 10 15,0-2 28-15,0-10 44 0,-1 10-1 0,0-6 35 16</inkml:trace>
  <inkml:trace contextRef="#ctx0" brushRef="#br0" timeOffset="142464.4943">25465 3925 254 0,'-8'-13'410'0,"-2"3"-69"0,4 3-43 15,2 1-39-15,-1 1-30 0,0-1-33 0,0 3-24 16,3 2-27-16,-2 0-56 0,0-1-41 16,1 2-52-16,0 0-78 0,3 0 8 0,0 0-214 15,-3 4-82-15,5 1 21 0,9 4 34 0,6 1-12 16,-1 0 5-16</inkml:trace>
  <inkml:trace contextRef="#ctx0" brushRef="#br0" timeOffset="143040.0243">25604 4001 502 0,'6'4'359'0,"-4"-1"-14"0,9 6-16 16,-3-2-7-16,3 3-42 0,-2 1-7 0,2 1-11 16,1-1-11-16,-3 0-9 0,0 1-19 15,1-3-26-15,-3-1-19 0,-1-2-3 0,-2 0-27 16,0-3-22-16,-1 1 4 0,1 1-24 0,-2-3 1 16,0-1-2-16,-1 1-2 0,0-1-10 15,-1-1-7-15,0 0-12 0,0 0-3 0,0 0 0 16,1-1-10-16,-2 1-11 0,-1-3-4 15,1 1-1-15,-1 0-5 0,0-1-10 0,-1-2-8 16,2 0-21-16,0 1 15 0,0-2-19 0,2-1 9 16,-1 4-9-16,2-3-5 0,-2 6 9 15,0 0 1-15,8-17-4 0,-4 14-2 0,1-1 1 16,1 3-13-16,0 0 13 0,2 1-1 16,-1 0 7-16,1 0 6 0,16 14-9 0,-10-2-6 15,1-3 5-15,-2 2-2 0,-1 0 2 0,-1-1 9 16,-4-1-3-16,0-1-7 0,-3-4 5 15,-1 2 9-15,-1-2 4 0,1-1-11 0,-1-2-7 16,-1 1 13-16,0 0-1 0,0 0 8 0,-1-1-9 16,0 0-6-16,0-1 3 0,0 0-1 15,-1-2 6-15,1 0-2 0,0 0-3 0,-2-1-12 16,2-1 6-16,1 0-9 0,0-1 7 16,-1 1 1-16,1-2-9 0,2 1 3 0,4-10-2 15,4 5 12-15,-3-1-7 0,1 1-1 0,0 5 8 16,2 2-5-16,-3 0-2 0,2 0 0 15,-1 2 2-15,1 1-4 0,0 0 6 0,4 0-4 16,3 0 8-16,18 14-1 0,-19-9-1 16,-1-1-1-16,-3 4-9 0,-1-2 11 0,-5 1 3 15,-1-3-5-15,-1 1 1 0,-1-1-7 0,-2 0-15 16,-1-1-11-16,0-3-29 0,0 0-7 0,0 0 7 16,0 7-111-16,0-7-34 0,-15 10-93 15,12-9 31-15,-2-1-227 0,1 0-21 16,0 0 68-16,4-1 10 0,0-2 44 0,1 0 25 15,3 0 24-15,2 0 22 0,6-3 17 0,1-4-24 16</inkml:trace>
  <inkml:trace contextRef="#ctx0" brushRef="#br0" timeOffset="143238.5526">26207 4025 323 0,'1'-2'428'0,"1"0"-84"16,-1 2 1-16,2 1-19 0,-2 1-44 0,2-1 30 15,0 4-11-15,-1 0-9 0,3 9-22 16,2 3-15-16,-2-2-40 0,1 0-15 0,0 2-20 15,-3-1-25-15,1-2-15 0,-2-4-15 0,-1 0-33 16,1-2-28-16,-2-2-39 0,0-1-2 16,1 0-104-16,0-3-33 0,-1 1-42 0,1-3-99 15,-2-1 24-15,2-1-273 0,1 1 36 16,0-2 48-16,1-2 3 0,-2-1 43 16,1 0 16-16,2-9 21 0,1-6 13 0,-3 2 9 15</inkml:trace>
  <inkml:trace contextRef="#ctx0" brushRef="#br0" timeOffset="143359.8844">26268 3950 534 0,'-6'-9'360'0,"0"0"-59"16,1 2-39-16,-5-2-37 0,3 2-24 0,1 2-28 15,0 0-62-15,1 2-52 0,-1-1-69 0,2 4-1 16,1-3-260-16,1 2-113 0,2-2 25 16,0 3 19-16,0 0 29 0</inkml:trace>
  <inkml:trace contextRef="#ctx0" brushRef="#br0" timeOffset="143618.5638">26427 3853 715 0,'4'-1'437'0,"-1"0"-68"16,0 0-27-16,1 2-30 0,-1 1-18 0,1 1-11 16,6 7-6-16,-1 1-17 0,0 4-22 0,-1 3-4 15,1 6-21-15,1 0-13 0,-2 2-16 0,3 0-18 16,-4-2-17-16,3 2-9 0,-1-1-32 15,-2-1 1-15,-1-4-16 0,-1-1-27 0,0-7-12 16,-3 0-34-16,0-4-42 0,1 0-36 0,0-1 7 16,-1-3-112-16,-1-1-75 0,1-2 22 15,-2-1-330-15,0 0 35 0,0 0 49 0,0 0 36 16,0 0 30-16,19-21 25 0,-18 11-17 16,3-7 25-16,0 1 27 0,-4-1 20 0</inkml:trace>
  <inkml:trace contextRef="#ctx0" brushRef="#br0" timeOffset="143966.4976">26492 4032 377 0,'-4'0'440'15,"-1"0"-74"-15,2 0-33 0,1 0-27 16,-1 0-77-16,1 1 22 0,0-2-56 0,2 1-18 16,3 2-3-16,0-1-37 0,0 0-27 15,1-1-7-15,4 0-2 0,0 0-9 0,11 2-8 16,-11-2-47-16,7 0-10 0,3 0-7 0,2 0-28 15,18-10 1-15,-23 7-16 0,3-3 13 0,-2 3-5 16,-2-1 3-16,-5 2 4 0,0 1-1 16,-3 0-1-16,-2-1-5 0,-4 2 27 0,0 0 5 15,0 0-3-15,0 0 30 0,8 0-10 16,1 11 39-16,-6-5-8 0,1 10 37 0,-1 2 0 16,0-1 5-16,-2 1 7 0,2 0-14 0,-1-1 2 15,1-1-25-15,1-1-2 0,-2-4-6 16,-1-2-11-16,0-2-1 0,1-1-10 0,1-2-22 15,-3-2-30-15,2 1-2 0,-1-2-143 16,3-1-53-16,-1 0-44 0,-3 0 20 0,0 0-265 16,6 0 29-16,14-16 34 0,-8 9 31 0,-1-5 26 15,1-2-8-15,-2 0 22 0,-3-3 32 16,2 1 21-16</inkml:trace>
  <inkml:trace contextRef="#ctx0" brushRef="#br0" timeOffset="144076.2813">26822 3950 408 0,'-11'-7'319'0,"2"5"-50"0,-5-5-45 0,4 4-36 16,2 2-24-16,1-1-35 0,0-1-54 0,7 3-63 16,0 0-2-16,0 0-342 0,0 0-8 0,-11 1 16 15,16 0 8-15</inkml:trace>
  <inkml:trace contextRef="#ctx0" brushRef="#br0" timeOffset="144389.6146">27019 4032 553 0,'2'5'444'0,"0"1"-76"16,1 1 44-16,2 7-42 0,1 3-36 0,-3 0-24 0,2-1-16 15,1 2-16-15,0 0-29 0,2-2-18 16,0-2-21-16,-2-1-10 0,0 1-35 0,-1-5-8 16,2-1 3-16,-3-2-6 0,-1-2-11 15,1 0-20-15,0-1-17 0,1-2 10 0,0-1-14 16,1 0-24-16,-6 0 0 0,6 0-1 0,1 0-10 15,13-10-14-15,-8 2-3 0,0 0-2 16,-3-2-13-16,1-1-15 0,-1-3-4 0,-1 1-1 16,-3 0-21-16,-1-1-19 0,0-2-24 15,-1 2-23-15,-3 3-37 0,3 2 9 0,-3 1-130 16,0 8-63-16,0-9 25 0,0 2-305 0,0 7 31 16,0-8 48-16,0 1 34 0,0 7 33 15,18-18 19-15,-7 16 32 0,7-3 39 0,1 3 13 16,-10 2 4-16,5 0 50 0</inkml:trace>
  <inkml:trace contextRef="#ctx0" brushRef="#br0" timeOffset="144748.0705">27432 4091 668 0,'1'3'399'16,"-1"1"-20"-16,0-2-51 0,1 0 8 0,0 1-12 15,1-1-32-15,-1 0-20 0,2-1-32 0,-1-1-20 16,1 3-27-16,2-5-24 0,-1 3-21 15,2-2-18-15,0 0-13 0,-1 1-24 0,1-2-11 16,10-4-13-16,-4-3-28 0,-1 1-18 0,-1 3 2 16,-2-1-3-16,-1 0-6 0,-2 2-19 15,0-1 9-15,-2 2 9 0,-1-2-2 0,0 2-23 16,-2-2 20-16,0 5-5 0,0 0-15 0,0 0 29 16,-13-6-3-16,7 8-6 0,1 1 11 0,-8 5 4 15,-2 1-9-15,0 0 11 0,3 6 13 16,3-1-2-16,1 1 6 0,1-2 6 15,2 1-9-15,4-5-4 0,1-1 7 0,0-8-3 16,0 7 3-16,13 12-4 0,-3-10-9 0,5-4-19 16,-1-3-17-16,4 0-37 0,3 2 4 0,2-2-111 15,-12-2-62-15,9 0-58 0,3 0 29 16,30-13-305-16,-28 5 41 0,1 1 21 0,5 0 34 16,2-2 65-16,5-2 34 0,-1 2 40 15,1-1 18-15,-1 0 13 0</inkml:trace>
  <inkml:trace contextRef="#ctx0" brushRef="#br0" timeOffset="145332.6323">28221 3993 862 0,'2'-2'383'16,"-2"2"-58"-16,2 0-50 0,0 0-3 0,0 0-34 16,1 1 5-16,0 2-8 0,3 0-24 0,6 9-24 15,-1 1-21-15,-2 0-23 0,3 5 5 0,-5 1-5 16,2-4-26-16,1 2-4 0,-3 0-12 15,-1-1-16-15,-2-2-15 0,-1-3 7 0,-1-3-4 16,-1-1-8-16,0-1-17 0,-1-1 9 16,0-2-3-16,0 2 1 0,0-5-8 0,0 0 5 15,0 0-7-15,0 0 8 0,0 0-10 0,-12 7 0 16,9-8-6-16,1-2 0 0,-1 1-7 0,1-1 12 16,0-1-5-16,1 0-10 0,0-1-10 15,0-2 9-15,1 3-19 0,1-4 12 0,-1 1 6 16,0-6-7-16,11-13-4 0,-4 14 0 15,1-1-14-15,2 2 3 0,-2 4-5 0,3-2 6 16,-1 3 1-16,0 1-6 0,-2 2-3 0,2 1 5 16,-2 0-13-16,-2 1-1 0,-6 1 5 0,0 0-11 15,7 0-5-15,1 0 13 0,7 21 4 16,-8-12-15-16,-3 0 1 0,4 4 17 0,-2 0-3 16,-1 0-12-16,1 1 9 0,2-2 8 15,-5 0 4-15,1-4-11 0,-1-1 2 0,0-2 7 16,0 1-13-16,2-2 3 0,-2-1 3 15,1 0 14-15,2-1-9 0,-1 0-10 0,0-1 15 16,2-1 4-16,-1 1-7 0,-6-1 2 0,13 0-7 16,14-12-5-16,-12 6 12 0,-1 0-8 15,-2-3 2-15,-3-4 7 0,2 1-15 0,-4 1 19 16,0-1-14-16,-3 2-10 0,-1 0 24 0,-2 2-7 16,-1 8-7-16,0-7-3 0,0 0 2 15,-15-10 11-15,3 10-6 0,-1 0-19 0,-2 0-30 16,3 3 4-16,-4-1-41 0,3 1-27 15,2 2-39-15,0-1-24 0,1 2-24 0,2-1-29 16,1 1 22-16,2-1-138 0,0 0-117 0,2 2 34 16,3-1 30-16,2 2 7 0,4-1 25 15,-1 0 24-15,3 0 26 0,13 0 3 0</inkml:trace>
  <inkml:trace contextRef="#ctx0" brushRef="#br0" timeOffset="145684.0593">28812 4000 625 0,'4'-1'385'0,"-2"1"-48"0,0 1-58 0,0-1-10 16,0 2-6-16,-4 1-20 0,1 0-28 0,-1-1 9 15,0 4-13-15,0-1-16 0,-2 12-8 16,3 2-11-16,-1-5-16 0,1-2-9 0,1-3-15 16,0 4 1-16,13 16-22 0,-6-13-4 0,1-3-3 15,-3-4-16-15,1-1 0 0,5 0-21 16,1 0 7-16,-2-4-13 0,0 0-7 0,-1-2-3 15,0-1-6-15,0-1-8 0,-9 0-7 0,13 0 0 16,-2 0-14-16,14-11-10 0,-11 6 1 16,-5-1 0-16,1-2-8 0,0-2 0 0,-4 0 9 15,-3 2-1-15,-2 0-17 0,0-1 7 0,-1 9 7 16,0-7 1-16,-11-10-17 0,0 7 7 0,-2 0-10 16,-1 2-22-16,-1-1-38 0,5 4 7 15,-4-1-43-15,5 3-32 0,0-2-17 0,-3-2-44 16,3 1-21-16,-1 4-27 0,5-3 22 0,3 1-225 15,-2 1-8-15,2 1 37 0,2-1 5 16,0 1 38-16,0 2 24 0,0 0 30 16,12-6 5-16,-5 3 7 0</inkml:trace>
  <inkml:trace contextRef="#ctx0" brushRef="#br0" timeOffset="145967.8138">29095 3877 595 0,'14'-7'364'16,"-5"3"-35"-16,0 1-22 0,-2 0-19 15,-1 1-35-15,-1 0 17 0,0 2-13 0,-5 0 6 16,0 0 4-16,8 0-8 0,9 19-14 16,-9-5-25-16,0 1-21 0,-3 2-5 0,1 4-14 15,-1-2-9-15,0 4-31 0,-1-4-3 0,1 3-9 16,0-2-24-16,-3-1-8 0,2 1-11 16,-1-4 4-16,1 1-11 0,-1-2-21 0,0-4 7 15,1-1-5-15,0-3-7 0,-2 0-19 0,1-2 0 16,0 0 10-16,0-2-27 0,1 0-23 15,1-1-44-15,1 0-52 0,1-1 8 0,-7-1-119 16,6 0-59-16,8 0 25 0,16-10-293 0,-15 3-4 16,-1 0 41-16,0-4 36 0,-4 3 41 15,-2 1 39-15,-2 1 48 0,-1 2-10 0,-4-1 49 16,-1 5 0-16,0 0-2 0</inkml:trace>
  <inkml:trace contextRef="#ctx0" brushRef="#br0" timeOffset="146169.851">29123 4013 636 0,'-8'0'452'16,"2"0"-76"-16,1-1 38 0,0-1-55 15,1 1-23-15,0 0-34 0,2 1-28 0,0-2-11 16,0 1-20-16,2-1-34 0,1 0-18 0,0 1-36 16,2-1-44-16,2 0-52 0,0 2-48 0,4-1-1 15,14 1-126-15,1-3-96 0,8-1 18 16,-5 0-305-16,2 4 38 0,0-3 10 0,0 0 31 15,0-3 49-15,-2 1 22 0,1 0 38 16,-1 2 8-16,-1-3 17 0</inkml:trace>
  <inkml:trace contextRef="#ctx0" brushRef="#br0" timeOffset="146503.807">29367 3708 219 0,'-3'-4'442'0,"0"0"-80"0,0 3-46 16,1-2-46-16,2 3-16 0,0-1-5 0,2 2-5 15,0-1-31-15,3 2 11 0,2-1-19 0,9 7-11 16,5-2-29-16,-1 2 5 0,2 1-14 16,4 2-16-16,-2 0-4 0,2 1-13 0,3 2-11 15,1 4-14-15,1 3-1 0,-2 4-16 0,0 2 1 16,1 6-16-16,-6 4 16 0,-1 4-6 0,-3 4-16 15,-7 1 1-15,-3 7 1 0,-10-2-12 16,0-26-1-16,-18 55 0 0,-1-32-8 0,-8-1-7 16,-6-1 0-16,-8-4-17 0,-8-1-79 15,2 0 6-15,-7-5-106 0,0-4-68 0,0-3 22 16,-2-4-276-16,-6-4-24 0,2-4 39 16,-3-2 33-16,2-6 30 0,-5-4 29 0,1-1 23 15,-1-3 21-15,30-1 25 0,-16 0 36 16</inkml:trace>
  <inkml:trace contextRef="#ctx0" brushRef="#br0" timeOffset="163332.3072">7242 4931 780 0,'0'0'272'0,"0"0"-43"15,0 0-7-15,14 0-13 0,-14-12 1 0,0 12 3 16,0 0-15-16,20-23-36 0,-20 18 0 0,0-2-17 16,0 2 45-16,0-2-23 0,0 7-17 15,0-10-11-15,0-2-15 0,-11-14-14 0,4 14 4 16,-1 1-5-16,-3 2-11 0,-2 0 9 0,1 4-33 16,-2 2-4-16,5 3-7 0,-6 0-1 15,-18 14-13-15,13-6 1 0,3 4 3 0,0 3-13 16,1 2 0-16,5 0 0 0,0 1-9 15,4-4 10-15,4 2-12 0,3-1 7 0,0-15-19 16,0 9 11-16,10 15 2 0,0-14-9 16,0 0-3-16,1-5 8 0,4 0-16 0,-3-3 14 15,-12-2-8-15,14 0-4 0,1 0-9 0,14-12-2 16,-14 5 6-16,-2-1 5 0,-2 1-4 16,0-3-11-16,-2 4 6 0,-3 0-21 0,1-6 33 15,-1 2-32-15,-2 2 15 0,-2 4 8 0,1-3-5 16,-1 4 11-16,-1-1-21 0,1 2 18 15,-1-2-18-15,-1 3 13 0,1 0-2 0,-1 1 9 16,0 0 3-16,0 0 12 0,3 15-1 0,-2-8-1 16,1 13 16-16,-1 1-6 0,2 2-3 15,0 1 20-15,-1 2-10 0,3 0 3 0,-3 4 4 16,2-1-7-16,-3 0 0 0,1-1 12 0,0-1-5 16,-2-1 0-16,1-3-13 0,-1-13-4 0,0 8 21 15,0 0-17-15,0 1 24 0,-14 15-4 16,8-20 3-16,-3-1-3 0,0-4 4 0,-2-1-25 15,-1-1 14-15,3-5-15 0,-2 0 2 16,-1-1 1-16,12-1-12 0,-13 0-5 0,-15-11 7 16,10 2-16-16,3-4-7 0,2-1 10 15,1-4 3-15,3 0-20 0,0-2 5 0,5-1-14 16,1 1 13-16,3-6-20 0,0 7 14 0,0 9-19 16,0-4 7-16,10-18-19 0,-1 14 8 15,0 5-10-15,2-2-25 0,2 0-1 0,2-1-20 16,1 1-22-16,-1 3-28 0,1 2 14 0,0 3-78 15,0-3-37-15,-1 3-30 0,1 1-44 16,-3 0 31-16,2 1-238 0,-2 0 13 0,0 2 33 16,-2 1 63-16,8 0 14 0,-7-5 27 0,1 2 51 15,-3 3-3-15,-2 1 33 0,13-3-1 16</inkml:trace>
  <inkml:trace contextRef="#ctx0" brushRef="#br0" timeOffset="163698.7817">7583 4887 339 0,'1'-5'349'16,"-1"-2"-35"-16,-2 2-23 0,3-2-7 15,-6-6-20-15,-1 4-31 0,4 0-15 0,-1 2-20 16,-1 2-8-16,0 0-24 0,1 1-34 15,-1 2 11-15,0 0-7 0,-2 0-18 0,0 2-12 16,1 0 33-16,5 0-24 0,-19 9 10 0,8 1 4 16,0 4-10-16,1 3-1 0,1 0 13 15,0 0-12-15,2 3 5 0,-1-2-14 0,2 0-3 16,4 1-10-16,-1 0-7 0,1-3-7 0,2-2-1 16,0-14-5-16,0 14-22 0,10 9-6 0,-5-15-5 15,2-3-35-15,1-2-20 0,0-3-48 16,0 2 9-16,15 0-78 0,-14-2-35 0,4 0-16 15,19-10-61-15,-12 3-43 0,-2 3 28 0,0-3-265 16,1 3 42-16,-2-3 37 0,2 1 41 16,-1 1 43-16,0 2-18 0,-1-4 55 0,2 2-16 15,2 0 55-15</inkml:trace>
  <inkml:trace contextRef="#ctx0" brushRef="#br0" timeOffset="164047.7184">7935 4914 767 0,'0'-3'376'0,"-3"-1"-21"0,-1-11-30 15,1 7-41-15,-2 0-7 0,0 2-20 0,-3 1-23 16,3 0-22-16,-2 2-3 0,2 1-24 0,-7-5-7 16,-1 4-30-16,2-1-4 0,-5 1-15 15,4 3 1-15,12 0-19 0,-12 0 8 0,-1 0-3 16,-14 17-11-16,14-9 10 0,-1 3-5 0,1 2 3 15,1-1-19-15,4 5-3 0,0-2-5 16,1 2-9-16,0 1-4 0,4-1-13 0,1 0 14 16,2-2-15-16,0-15-12 0,0 9 4 0,0-1-7 15,13 6-30-15,0-4-13 0,1-3-29 16,-3-4-24-16,2-1-28 0,-4-2-26 0,4 0 11 16,5 0-88-16,17-16 5 0,-19 6-23 0,1-3-25 15,-3 4-24-15,5-3 27 0,-7-3-162 16,0 1-76-16,-1-3-14 0,-2 0 66 15,0-3 29-15,-3 0 24 0,-1-1-4 0,-3 2 58 16,1-1 4-16,-2 1 9 0</inkml:trace>
  <inkml:trace contextRef="#ctx0" brushRef="#br0" timeOffset="164337.9829">7936 4671 475 0,'-7'-12'292'16,"-1"-1"-11"-16,5 3-23 0,0 4 8 0,1-1-1 15,0 4-5-15,-2-1-32 0,3 1-26 0,0-1 0 16,-1 2-20-16,0 0 9 0,1 1-4 0,0 1-5 15,1 2 12-15,0 1 7 0,0 4 4 16,0-2 4-16,2 14 11 0,-2-10-21 0,0 7-11 16,0 7-11-16,11 30 2 0,-7-24-1 15,1-2-15-15,-2 4-15 0,1 0-14 0,-2 0-15 16,-1 2-11-16,3-2-24 0,0-2-7 16,0 3-8-16,-2-2 3 0,1-3 2 0,-2-2-17 15,1-4-39-15,-2-14-29 0,0 3-4 0,0-1-31 16,0 0-13-16,0-4-37 0,0-5-72 15,0 0 16-15,0 0-92 0,9 12-48 0,-7-15-53 16,1 0 30-16,1-1-247 0,4-8 23 0,2 2 41 16,-2 4 36-16,-2-2 34 0,7 0 46 15,0-2 9-15,6 1 58 0,2 0 6 0,4 1 7 16,2 3 0-16</inkml:trace>
  <inkml:trace contextRef="#ctx0" brushRef="#br0" timeOffset="165766.2831">8483 4770 397 0,'0'0'318'0,"0"-14"-27"15,14 14-27-15,-14 0 0 0,19-27-24 0,-18 22 11 16,0 1-14-16,0 0-32 0,0 0-8 0,0 0-17 16,0 1-24-16,-1-2-25 0,0 5-13 15,0 0 28-15,0 0-15 0,0 0-13 16,0 0-10-16,-14-6-4 0,10 8-1 0,0 1-4 16,-8 6 4-16,-2 6 7 0,2 1-10 0,1 4 6 15,2 1-7-15,0 3 13 0,-1 1-10 0,2-1 0 16,0 2 1-16,-1 0-21 0,1 1-7 15,4 2 4-15,-2-2-16 0,3 2-7 0,1-2 4 16,2-15-12-16,0 6-12 0,0 3-6 16,15 20-8-16,-7-24-18 0,1-3-28 0,2 0-15 15,1-4-14-15,2 0 4 0,3-3-89 0,-2-2-30 16,1-5-39-16,1 3-32 0,-6-3 23 0,2 0-242 16,3 0-64-16,20-12 52 0,-17 9 43 15,2-2 50-15,-1-5 12 0,0 3 20 0,1 2 30 16,1-2 6-16,2 1 27 0</inkml:trace>
  <inkml:trace contextRef="#ctx0" brushRef="#br0" timeOffset="166503.8058">9089 4825 929 0,'-2'-4'331'0,"-1"-1"-19"0,-7-4-8 16,1-1-25-16,-2 2-44 0,-3-1-29 16,1 3-2-16,3 2-17 0,-4 3-25 0,1 0 2 15,13 1-3-15,-15 0 3 0,-2 0-20 16,-16 19-10-16,15-7 12 0,3 4-13 0,0-2-16 15,3 4-3-15,2 2-19 0,1-1-1 0,3-1-2 16,3 1-17-16,2-2-1 0,1-3-13 0,0-14 0 16,0 8-10-16,15 14-1 0,-6-11-8 15,0-6-4-15,-1-1-25 0,1-3 0 0,0-1-16 16,-9 0-10-16,8 0-24 0,5 0 10 16,16-12-26-16,-15 5 22 0,2-4 6 0,-4 0-18 15,1 2 4-15,-2-4 3 0,-2-1 16 0,1 2 4 16,-1-1-9-16,-2 0 21 0,0 5 1 15,-3 1-2-15,-2 2-7 0,-1 0 22 16,3 2 0-16,-1-1 5 0,-2 1 8 0,0 1 1 16,0-1-29-16,0 2 25 0,-1 1 10 0,-1 0-2 15,1 1 6-15,-1 4 14 0,1-1-14 0,0 4 9 16,-1-3-6-16,0 15 16 0,1-9-3 0,0 6 10 16,0 3-4-16,0 2 9 0,0 2-14 15,0 2-3-15,0 1 9 0,0 0-6 16,0 2-6-16,0 0-2 0,0-4-14 0,0-1-7 15,0-1 15-15,0-3-6 0,0-1 7 0,0-1-12 16,0-3 2-16,0-3-3 0,0 2-1 16,-15 9 7-16,9-16-1 0,-7 3-21 0,5-5 23 15,0-1-9-15,0-1 1 0,1 0-16 0,-2-3 20 16,9 0-26-16,-7 0 9 0,-4 0-4 0,-13-17 13 16,11 8-4-16,4-1-9 15,2 0-1-15,0-2 14 0,3-1-5 0,0 3-15 16,2 1 14-16,2-1-6 0,0 10-19 0,0-11 29 15,0-4-21-15,17-12-1 0,-8 12-16 16,1 1 3-16,1 0-16 0,2-1-13 0,0 3-23 16,0 0-22-16,4 0-24 0,0 0 10 0,3 0-94 15,-2 0-29-15,-1 5-27 0,0-3-28 16,-5 0 25-16,3 5-243 0,2 0-11 0,-7 3 34 16,-1-1 52-16,-2 3 24 0,2-1 42 15,-9 1 8-15,8 0 25 0,4 0 19 0,2 0 9 16</inkml:trace>
  <inkml:trace contextRef="#ctx0" brushRef="#br0" timeOffset="166825.7084">9522 5061 988 0,'1'0'336'0,"-1"-1"-35"0,0 2-9 16,1-1-35-16,-2 2 26 0,1 3-11 0,-1-1-7 15,1 2-29-15,-1-1 3 0,0 14-8 0,1-11-18 16,0 6-17-16,0 3-20 0,-10 16-15 16,5-16-29-16,1-1-10 0,-1 0 1 0,1 1-26 15,-1-5-20-15,-4 0-41 0,6-2-25 16,-2-2-46-16,2-2 3 0,1-1-66 0,1-2-69 15,-1-2-46-15,2-1 22 0,0 1-248 0,0-3-52 16,0 1 40-16,1-3 47 0,1 1 5 16,0-3 9-16,5-7 51 0,1-2 20 0,0 3 17 15,3-3 35-15</inkml:trace>
  <inkml:trace contextRef="#ctx0" brushRef="#br0" timeOffset="167175.1359">9712 4916 961 0,'-1'-7'353'0,"0"3"-33"16,-1 1-30-16,0 0-38 0,0 3 33 15,0 0-25-15,0 0-12 0,-1 3-3 16,1 1-14-16,0 3-8 0,-1 10 6 0,-1 3-13 15,1 1-1-15,0 1-26 0,0 5 24 16,0-1-44-16,1 2 15 0,1 0-30 0,0-1-4 0,1 0-23 16,-1-2-8-16,1 0-22 0,0 1 7 15,0-4-14-15,-2 2-8 0,2-6-42 16,-2 1-30-16,1-7-24 0,0-2-29 0,0-1-12 16,-1-5-28-16,1 1-42 0,-1-2 12 15,1 0-134-15,-2-3-42 0,3 0 27 0,0 0-221 16,0 0-36-16,0 0 23 0,-5-10 19 0,5 5 75 15,-3-12 24-15,5 5 9 0,-2 3 28 16,0-2 16-16,0-4 24 0,13-18-2 0</inkml:trace>
  <inkml:trace contextRef="#ctx0" brushRef="#br0" timeOffset="167507.5313">9676 4934 513 0,'-3'-6'459'0,"1"-1"-59"0,0-1-54 0,-1 4 4 16,3-1-24-16,-1 1-13 0,0 0-28 0,1 0-11 16,0 2-19-16,0-2-30 0,0 4-20 15,0 0-13-15,0 0-9 0,14-15-3 0,-2 8-22 16,6-2 1-16,-2 4-6 0,4 5-6 0,-10 0-19 16,7 0-9-16,23 16 5 0,-17-8 5 15,-2 4-29-15,-2 1-8 0,-1 1-4 16,-3 1 0-16,0 2-14 0,-2-1 12 0,-4-2-24 15,-6 4-3-15,-1-4 5 0,-2-14-7 0,0 13-12 16,0 1-5-16,-18 13-7 0,7-13 2 0,-4-3-43 16,0-2-30-16,-4-4-37 0,-1 1-68 0,1-1 14 15,-4-4-152-15,13-1-99 0,-5 0 33 16,-17-10-256-16,13 5 54 0,1-2 43 0,0 0 36 16,2 2 42-16,-2-3 37 0,2 1 36 15,0 1 9-15,3-1 31 0,2 3 6 0,-1-3 28 16</inkml:trace>
  <inkml:trace contextRef="#ctx0" brushRef="#br0" timeOffset="168776.4057">9895 4650 679 0,'0'0'347'0,"0"0"-35"16,0 0-29-16,0 0 28 0,0 0-46 15,0 0-22-15,0 0-28 0,0-12 14 0,0 12-1 16,0 0-15-16,0 0-6 0,-1-16-3 0,20 18-15 16,-8-2-3-16,25 10-15 0,-11 2-5 15,-1-2-12-15,-1 2-6 0,0 5-8 0,2 1-9 16,-1 2-10-16,1 3-24 0,-3 4 6 15,1 3-13-15,-2 3-5 0,-2-2-19 0,-3 2-10 16,-3-1-2-16,-2 0 8 0,-1 1-11 0,-7-1-34 16,-2 0 8-16,-1-15-21 0,0 7-22 0,-14 24-7 15,7-19-24-15,-5-9-14 0,-1 2-45 0,-5-1 11 16,1-2-75-16,-4-1-41 0,-3-1-39 16,-1 0-59-16,0-3 32 0,2-1-247 0,-2 0 44 15,3-3 33-15,1-1 28 0,4-3 39 16,1-3 20-16,5 1 22 0,2-4 20 0,9 0 13 15,0 0 26-15</inkml:trace>
  <inkml:trace contextRef="#ctx0" brushRef="#br0" timeOffset="169336.9033">10522 4945 374 0,'-1'0'448'0,"1"-2"-72"0,-1 1-14 0,1 1-39 16,0 0-42-16,0 0 42 0,0 0-34 16,0 0-6-16,1 0-4 0,1 0-15 15,0-1-4-15,3 0-7 0,1 1 2 0,2 0-36 16,12 0-1-16,-11 0-20 0,5 0-32 0,1 0-29 16,0 0 12-16,2 0-13 0,2 0-35 15,0 0-6-15,-2 0-4 0,-2 0-45 0,-3 0-32 16,-2 0-46-16,0 0-36 0,-2 0-40 0,-1 0 11 15,-7 0-122-15,7 0-30 0,-7 0-28 0,8 0-44 16,-8 0 33-16,0 0-254 0,0 0 62 16,7 0 19-16,-1 7 44 0,-7-5 35 0,-1-1 42 15,0 3 1-15,-1-1 21 0,-1 0-22 16,-1 0 0-16</inkml:trace>
  <inkml:trace contextRef="#ctx0" brushRef="#br0" timeOffset="169608.1209">10540 5114 618 0,'-5'5'428'16,"2"-1"-67"-16,-2-1-32 0,3 0-42 0,0-1 43 15,0 2-23-15,1-1-20 0,-2-2 4 0,3 1 0 16,0 2-2-16,2-2-23 0,-1 1-4 0,1 0-11 16,3-2-25-16,8 8-12 0,-1-6-35 15,-1-1-1-15,0-2-29 0,8 2 1 0,2-2-31 16,-5 0 3-16,3 0-28 0,0 0-34 0,-8 0-17 15,1 0-41-15,5 0-27 0,-1 0-51 16,18-9-35-16,-16 8 10 0,-6-2-114 0,-2 1-31 16,6-1-63-16,-7-4 28 0,-2 3-269 0,0 1 23 15,-1-1 54-15,-1 1 30 0,1 0 32 16,9-1 29-16,-4-1 24 0,8-1 24 0,3 3 13 16,4-1-13-16,-1 2 23 0</inkml:trace>
  <inkml:trace contextRef="#ctx0" brushRef="#br0" timeOffset="169924.4622">11303 4857 299 0,'1'-2'449'0,"-2"0"-38"0,1 2-37 0,0 0-49 15,0 4 60-15,0 2-23 0,-1 1-17 0,0 14 0 16,1-9-39-16,0 5-2 0,0 5-28 16,0 0-13-16,0 2-25 0,0 0-23 0,0-2-33 15,0 1-10-15,0 0-29 0,0-3-18 16,0-1-31-16,0-5-22 0,0-2-42 0,0-3-42 16,0-2-39-16,0-7-43 0,0 7 10 0,0-7-144 15,0 0-49-15,0 0 22 0,0 0-300 16,4 11 32-16,-2-12 46 0,0-1 25 0,-1 0 28 15,2-1 62-15,1 2 20 0,14-4 22 16,-1-2 20-16,7 2 5 0,5-3 31 0</inkml:trace>
  <inkml:trace contextRef="#ctx0" brushRef="#br0" timeOffset="170298.4612">11968 5025 310 0,'-1'0'440'0,"1"0"-88"16,0 0-13-16,0 2-18 0,0-2-27 15,1-2-37-15,1 4 48 0,2-2-29 0,2 1-1 16,1-1-18-16,11-4-11 0,-7 4-26 0,5 0-12 16,5 0-9-16,3 0-28 0,3 0-4 15,0 0-26-15,2 0-12 0,0 0-9 0,2 0-8 16,0 0-37-16,-1 0-14 0,28-9-26 0,-32 7-30 16,-1-1-53-16,2 0 5 0,-7 0-83 15,-4 1-39-15,-4-1-22 0,-3 1-45 0,-3 0-50 16,-3-2 26-16,-2 2-241 0,1-1 38 0,-1 3 34 15,-1-3 32-15,-2 2 26 0,-1-2-4 16,0 2 26-16,-2 0 14 0,0-2 26 0</inkml:trace>
  <inkml:trace contextRef="#ctx0" brushRef="#br0" timeOffset="170604.2693">12253 4821 664 0,'-2'0'414'0,"-1"-2"-57"16,1 0-27-16,1 2-43 0,1 0 7 16,1 0-5-16,3 1 0 0,-1 0-6 0,2 0-11 15,10 7-17-15,4-2-17 0,2 1-16 16,1-2-23-16,1 6-4 0,1 2-26 0,1-1-20 16,-2 4-21-16,0-1 13 0,-2 4-31 15,-1 1 6-15,-4-1-30 0,-2 1 13 0,-1 2-18 16,-4-3-24-16,-4 3-1 0,-3-3-16 15,-2-10-18-15,0 4-22 0,-21 16-33 0,6-15-41 16,-1 1-9-16,-2-2 8 0,-1-2-139 0,-3-4-43 16,0 0 25-16,-3-2-310 0,6-2 15 15,-1 2 39-15,-1-3 37 0,12-2 54 0,-2 0 14 16,-1 0 24-16,3 0 24 0,2 0 22 0,7 0 2 16,-7-10-21-16</inkml:trace>
  <inkml:trace contextRef="#ctx0" brushRef="#br0" timeOffset="171338.2571">13244 4825 436 0,'1'-4'357'16,"0"4"-48"-16,0-5 7 0,0 2-35 15,0 0-37-15,1 0-5 0,-5 1-21 0,0 0-11 16,-1 0-24-16,-1 2-3 0,-1 1 11 16,-11 4-9-16,0 2 11 0,2 4-17 0,0 5 6 15,-1 3-3-15,3 1-1 0,-3 1-7 0,5 2-5 16,-1 2-22-16,5 0-1 0,1 1-15 16,4-2-20-16,2 0-10 0,0-14-4 0,0 3 10 15,15 18-15-15,-1-18-23 0,-3-3 1 16,6 1 3-16,0-6-14 0,2-5 3 0,-9 0-21 15,7 0-9-15,3 0-17 0,22-15-19 0,-20 3-10 16,-1-2-23-16,1 1-15 0,-1-3 0 16,-2 0-20-16,-1 0 12 0,-2 1 9 0,-2 1 13 15,-2 3-4-15,-1 0 5 0,-3 0 19 16,-4 5-6-16,0 2 12 0,-1-1 0 0,-1 0 1 16,-2 5 0-16,0 0 26 0,0 2 9 0,-2 0 15 15,2 1-5-15,-3 2 11 0,2 0-4 0,0 1 11 16,2 2 12-16,-1-1 4 0,0 1 8 15,0 2-18-15,11 17 14 0,-1-11 3 0,-2-6 2 16,3 2-15-16,1-2 6 0,1-3-22 16,3 2 14-16,-1-4-20 0,1-1 13 0,-2-2-12 15,-3-2 5-15,3 0-28 0,17-11 14 0,-11 4-9 16,-1-1-8-16,-2-6-24 0,0 5 24 0,-4-3-20 16,1-1 10-16,-4 1-2 0,-4-2-7 15,1 4-3-15,-5-7 1 0,-2 3-9 0,0 14 14 16,0-9-31-16,-12-10-20 0,0 11-16 15,-3 0-51-15,0 0-34 0,-4 2 15 0,-2 1-157 16,3-2 29-16,-4 1-326 0,1-1 15 0,2 0 82 16,-2 3 8-16,0-2 46 0,2 2 31 15,-1-3 60-15,-1 2-8 0,0 0 23 0,-1-4 29 16,0-1 32-16</inkml:trace>
  <inkml:trace contextRef="#ctx0" brushRef="#br0" timeOffset="173623.8658">14008 5000 771 0,'0'13'285'0,"0"-13"-28"15,0 0 2-15,0 0 8 0,0 0-48 0,0 0 12 16,0 0-27-16,0 0-21 0,13 19 14 16,-5-19-20-16,6 0-31 0,1 0-19 0,5 0-36 15,0 0-34-15,1 0-47 0,1 0-53 16,-1 0-58-16,1 0 10 0,21-10-302 0,-24 9-48 16,2 0 54-16,-2-3 8 0,-2 1 66 0,0-2 1 15,1 3-2-15,5 2 2 0</inkml:trace>
  <inkml:trace contextRef="#ctx0" brushRef="#br0" timeOffset="173917.1469">14570 4911 217 0,'-2'-4'479'16,"2"2"-111"-16,-2 3-6 0,2 2-46 0,-2 1 11 15,2 3 6-15,-2 11-18 0,-1 3-12 16,1 3-17-16,0 1-19 0,1 3-19 0,1 0-6 16,0 3-16-16,0-3-31 0,-2 2-6 0,2-17-28 15,0 6-11-15,0 2-34 0,0 1 2 16,0-2-29-16,0 0-45 0,0-5-21 0,0-3-48 16,0-4-33-16,0-1 6 0,0-7-129 15,0 0-89-15,10 7 22 0,-10-9-289 0,2-1 43 16,-2-3-15-16,2 0 36 0,0-8 80 15,3-4 25-15,-3-1 24 0,0 0 10 0,1-1 4 16,0-1 20-16</inkml:trace>
  <inkml:trace contextRef="#ctx0" brushRef="#br0" timeOffset="174227.4993">14577 5005 473 0,'-2'-5'439'0,"2"2"-30"15,0-3-59-15,0-1 7 0,-2 2-14 0,2 1-32 16,2 0-8-16,-2-3-35 0,0 0-10 15,18-10-22-15,-7 5-16 0,5 0 0 0,4 4-15 16,1 0-14-16,3 2-15 0,2-1-9 16,-1 2-34-16,0 5 5 0,-13 0-15 0,5 0-22 15,27 14-15-15,-24-7 5 0,0 3-13 16,-2 0-22-16,-5 0 6 0,-2 3 1 0,-1 0-8 16,-6-1-14-16,-2-2-12 0,-2-10 13 0,0 10-12 15,-11 13-2-15,0-8-2 0,0-4-5 0,-3 1-23 16,-4-1-13-16,0-4-30 0,-5 0-7 15,4-2-32-15,-2 0-28 0,1 0 10 0,4-2-80 16,2-3-58-16,5 0-10 0,-1 0-69 0,-6-12 31 16,9 8-243-16,3 2 22 0,2-3 56 15,1 1 19-15,1-1 44 0,0 1-4 0,1-1 47 16,1 0 17-16,11-6 4 0,3 0 5 0</inkml:trace>
  <inkml:trace contextRef="#ctx0" brushRef="#br0" timeOffset="174658.635">14899 4939 357 0,'2'-2'445'0,"2"1"-39"0,1 0-63 16,-1 0-3-16,1 1-1 0,2 2-9 0,0-1-32 15,13 4-1-15,-5 2-19 0,6 3-26 16,-6-2-25-16,3 3-12 0,-2 2-22 16,-2 0-11-16,1-1-19 0,-1 1-26 0,-3-3-1 15,-2 0-30-15,2 0 3 0,-4-3-12 0,-3-1-12 0,-1 0-4 16,1-4-5-16,-1 1-19 0,-1 0-9 15,-2-1 0-15,2 0 10 0,-2 0-17 16,0-2-3-16,0 0-3 0,0 0 12 0,0 0-22 16,-7 1 10-16,5-2 0 0,0-2-3 15,1 0-15-15,-1-1 10 0,0 0-13 0,4-1 0 16,-2 0-6-16,0 0-3 0,0-2 7 0,0 0-10 16,0-1 10-16,12-9 8 0,-3 6-12 15,-1 1-8-15,4 5-3 0,1-4 19 0,-2 2-17 16,1 2-2-16,-3 3 9 0,-1 1 12 0,4 1-11 15,-12 0 9-15,11 0 1 0,14 15 4 16,-12-6-6-16,-1 0 10 0,-1 0-9 0,-3 0-1 16,2 3-8-16,-7-3 1 0,1-1-6 0,-2-1-8 15,-2-2-13-15,0 1-24 0,0-1-24 16,0-5-34-16,0 0-52 0,0 0 14 16,0 0-100-16,0 0-21 0,0 0-53 0,-4 6 29 15,2-8-240-15,2-1-14 0,-1 0 56 0,1-2 30 16,1-2 37-16,-1 2 28 0,0-3 25 0,0 0 43 15,0-5-7-15,0-1 7 0</inkml:trace>
  <inkml:trace contextRef="#ctx0" brushRef="#br0" timeOffset="174796.486">15290 4855 818 0,'-8'-13'347'0,"4"5"-24"0,-4 2-40 0,3 2-13 16,1-1-53-16,-1 2-22 0,0 0-34 0,1 1-6 15,2 0-45-15,-1 2-48 0,-1 0-10 0,4 0-68 16,0 0-61-16,0 0 5 0,-6 0-213 15,6 0-113-15,0 0 19 0,-10 3 26 0,15-2 24 16,-1 0 15-16,1 2 9 0</inkml:trace>
  <inkml:trace contextRef="#ctx0" brushRef="#br0" timeOffset="175357.9918">15378 4913 320 0,'8'12'460'0,"1"0"-59"15,-2 0-62-15,2 3 52 0,-2-4-17 0,-1 0-18 16,1 2-44-16,0-4-13 0,-4 0-26 15,3-1-24-15,-2-2-30 0,-1-1-18 0,-1-1-27 16,0 1 0-16,0-1-21 0,0-3-4 0,0 3-3 16,-2 0-24-16,4-2 11 0,-4 1 9 15,2-2-30-15,-2 1-1 0,0-2 3 0,0 0-29 16,0 0-16-16,-2 0-1 0,-1-3-8 16,2 0 16-16,1-1-15 0,-2 0-21 0,2-2 6 15,0 1-15-15,0 0 5 0,0-2-3 16,2 2-7-16,-2-1-19 0,0 0 3 0,14-10-19 15,-7 9 14-15,9 2-6 0,-5 2 9 16,0 2-1-16,-1 1-4 0,5 0-8 0,1 0 15 16,18 15-1-16,-19-8-5 0,1 1-4 15,-3-1 8-15,-1 3-8 0,1-1 15 0,-6-4-22 16,0 2 20-16,-2-2 1 0,-1-2-19 0,-2 1 20 16,2-1-7-16,-2-2 13 15,-2 1 16-15,3 0-11 0,-3-1 2 0,0-1 9 16,0 0-2-16,0 0-15 0,-2-3-1 0,1 3 12 15,-1-3-10-15,2 0 2 0,-2-2 13 16,0 0-16-16,2 1 7 0,0-4-24 0,2-8 11 16,-2 8 10-16,9-12-13 0,-2 5 9 0,2 3-17 15,0 2-3-15,0 0 6 0,2 4 4 16,2-1-17-16,-1 3-1 0,3-1 5 0,-8 5 8 16,5 0-9-16,17 16 3 0,-14-8 3 15,1-1 6-15,-2 4-21 0,-3 2 11 0,-2 1 0 16,-2-1-1-16,-1 0-10 0,0-2-30 0,-5-1-14 15,-1-2-24-15,0-8-32 0,0 5-20 0,0 4 13 16,-14 8-147-16,6-11-34 0,1-2-55 16,0-1 31-16,-2-1-258 0,1-2 51 15,-11 1 20-15,10-1 63 0,-5 0 30 0,-3 0 13 16,-21-10 23-16,15 6 66 0,-4 0 7 16,4-1 23-16,6 0 21 0</inkml:trace>
  <inkml:trace contextRef="#ctx0" brushRef="#br0" timeOffset="177636.707">16173 4983 628 0,'0'0'282'0,"0"0"-31"16,0 0-18-16,0 0 2 0,-16 0-41 15,16 0-6-15,0 0 0 0,0 0-16 0,0 0-5 16,0 12-20-16,0-12-15 0,0 0-1 0,0 0-4 15,0 0-29-15,0 0 22 0,0 0-14 16,0 0-2-16,-25 16-8 0,25-17-15 0,0 2-7 16,0 0 26-16,0-1-26 0,0 0 24 0,3 1 5 15,-1-1-11-15,2-1-1 0,-1 1-12 16,3 0 7-16,1-1-13 0,-1 1-1 0,11-3-19 16,-9 3 10-16,15-5-5 0,-7-2-10 15,-3 5-21-15,-2-1 9 0,5 0 2 0,-3 1-5 16,-3 0-8-16,-1-1 7 0,-1 0-9 0,-3 0 2 15,2 2-15-15,-2-2 13 0,-1 1-12 0,0-1-1 16,0-1-14-16,-1 1 18 0,-1-3-6 16,0 2-3-16,0 0 12 0,1-1-9 15,-3 1-10-15,0-1 2 0,0 5-6 0,0 0 10 16,0-7-1-16,0 7 3 0,-13-16-4 0,4 7-4 16,0 1 1-16,-3 1 2 0,4 3 7 15,-1 0-17-15,1 2 1 0,-5-4 11 0,-1 6-2 16,5-1-8-16,-1 1 13 0,3 0-9 0,7 0 3 15,-8 0-5-15,-4 0 10 0,-13 17 10 16,12-10-6-16,-1 2 16 0,1 2-8 0,1-1 19 16,1-1 11-16,2 6-15 0,1-4 17 0,-2 3-3 15,8-3 0-15,-3 4-1 0,5-3 13 16,0-12-8-16,0 12 19 0,0-3-1 0,11 15-2 16,-4-9-8-16,2-2 16 0,2 1-20 15,-2-5-10-15,3 1 6 0,1-1 5 0,1-3-13 16,-1 1 5-16,3-2-3 0,-3-3-14 15,-2 0-1-15,1-1 4 0,-3-1-13 0,1 0 2 16,2 0-7-16,1 0-1 0,-1 0-26 0,-1 0-35 16,-2 0-22-16,16-17-29 0,-12 15-30 15,-2-1 12-15,3-3-119 0,-1-3-47 0,0 4-54 16,2-4 29-16,0 5-268 0,1-2 44 0,2 1 39 16,0-2 32-16,5 4 54 0,1-4 13 15,1 5 33-15,3 2 17 0,0-2 21 0,3 2 19 16,3 0 39-16</inkml:trace>
  <inkml:trace contextRef="#ctx0" brushRef="#br0" timeOffset="196935.0401">16332 528 348 0,'0'0'265'0,"0"0"-47"0,0 0-17 16,0 0-30-16,0 0-17 0,0 0 0 0,0 0-17 15,0 0-23-15,0 0-11 0,0 0-5 16,0 0 0-16,0 0-24 0,0 0-5 16,0 0 2-16,0 0-8 0,0 0-5 0,0 0-15 15,0 0-14-15,0 0 7 0,0 0 0 16,0 0-19-16,0 0-10 0,0 0-22 0,0 0-32 15,0 0-29-15,0 0 15 0,0 0 7 0,0 0-201 16,0 0-121-16,0 0 9 0,0 0 30 16,0 0 12-16,0 0 2 0</inkml:trace>
  <inkml:trace contextRef="#ctx0" brushRef="#br0" timeOffset="197950.2385">15793 80 242 0,'0'0'241'0,"0"0"-59"0,0 0-30 16,0 0-7-16,0 0-5 0,0 0-10 0,0 0 2 15,0 0-35-15,0 0-8 0,0 0-1 16,0 0 6-16,0 0-16 0,0 0 1 0,0 0-8 16,0 0-1-16,0 0-9 0,0 0 9 0,0 0-20 15,0 0-8-15,0 0-6 0,0 0-8 16,0 0 15-16,0 0-7 0,0 0-6 0,0 0 12 16,0 0-15-16,0 0 13 0,0 0-16 15,0 0-7-15,0 0-5 0,0 0 12 0,0 0-20 16,0 0 13-16,0 0 1 0,0 0-26 0,0 0 14 15,0 0-2-15,0 0-4 0,0 0-3 16,0 0 20-16,0 0-18 0,0 0 13 0,0 0-20 16,0 0 5-16,0 0 10 0,0 0-3 0,0 0 16 15,0 0-11-15,0 0-7 0,0 0 9 16,0 0-2-16,0 0-10 0,0 0-10 0,0 0 8 16,0 0-6-16,0 0 11 0,0 0-3 0,0 0-5 15,16 0 2-15,-16 0 6 0,0 0-11 16,0 0 5-16,0 0-21 0,0 0-4 0,0 0-1 15,0 0-6-15,0 0-6 0,0 0-29 16,0 0 6-16,0 0-10 0,0 0 6 0,0 0-156 16,0 0-91-16,0 0-48 0,0 0 23 0,0 0 32 15,0 0 4-15</inkml:trace>
  <inkml:trace contextRef="#ctx0" brushRef="#br0" timeOffset="202773.638">18431 999 568 0,'0'0'320'0,"0"0"-42"0,0 0-17 15,0 0-29-15,0 0 2 0,0 0-18 16,0 0-8-16,0 0-18 0,0 0-2 0,0 0-20 16,0 0-19-16,0 0-12 0,0 0-1 15,0 0-16-15,25 7 47 0,-26 9-7 0,1-7 1 16,0 7 2-16,0 6-3 0,0 5-1 16,0 1-10-16,0-4-8 0,0 4-6 0,0-2 0 15,0 2-20-15,0-1-2 0,0 0-8 16,0-2-12-16,0-1-20 0,0-1 4 0,0-1-7 15,0-3-14-15,0-5-7 0,0 2-2 16,0-2-10-16,0-4-2 0,0-1 10 0,0-2-29 16,0-7 0-16,0 7-16 0,0-7-22 0,0 0-30 15,0 0-38-15,0 10-21 0,-1-11 9 0,0-1-95 16,0-2-14-16,0 2-23 0,-1-4-24 0,1 1 24 16,0-1-164-16,-1-1 31 0,0-8-160 15,-4-2 56-15,2 3 36 0,0 2 15 16,-1-3 25-16,-3-4 72 0,1 4-10 0,-1-4 20 15</inkml:trace>
  <inkml:trace contextRef="#ctx0" brushRef="#br0" timeOffset="203318.0784">18400 1018 561 0,'4'-3'301'0,"-5"-3"-17"0,4-1-36 16,-2 3 14-16,1-3-29 0,2 1-28 16,0 0 10-16,-1 0-20 0,-2 2-22 0,3 1-19 15,-2-1-18-15,-1 4 45 0,0-4-15 0,0 1-6 16,0-1-7-16,3 0-32 0,-3 2 9 0,5-2-10 15,-3 0-16-15,2-5-14 0,-1 4-10 16,3 3 4-16,3-1-5 0,0 0 5 0,3 1 2 16,2-1-15-16,-3 2 5 0,4 1-1 0,-1 0-20 15,-3-1-4-15,-4 1-2 0,4 0-2 16,14 12-8-16,-11-6-4 0,-2 1-2 0,-1 3-6 16,1 2 4-16,-4 2-12 0,-2 1 12 15,0 2-14-15,-2-2 2 0,-1 4-8 0,-4-10 8 16,0 3 6-16,0 0-3 0,0 1-1 0,0 0-7 15,0 0-8-15,0-1 5 0,-16 9-6 16,12-13 9-16,-4 4-5 0,0-4 7 0,-4-1 6 16,0-2-5-16,-4 0-17 0,5 2 11 0,-2-5-2 15,0 3 3-15,0 0-1 0,1 0-4 0,-2-1-10 16,-2-1-6-16,4-1-2 0,1 6-4 16,0-4-28-16,1-4 19 0,2 0-28 15,8 0-23-15,-8 0 5 0,1 0 6 0,7 0-85 16,-8 0-15-16,8 0-45 0,0 0-11 15,-7 0-15-15,7 0 21 0,-7 0-214 0,0 10-54 16,9-5 34-16,4-3 32 0,-3 3 28 0,2-1 25 16,-1-3 24-16,-1 2 15 0,5-1 31 15</inkml:trace>
  <inkml:trace contextRef="#ctx0" brushRef="#br0" timeOffset="203762.2739">18782 1435 606 0,'0'-1'446'16,"1"1"-81"-16,1 0-48 0,-1 0 31 0,0 0-39 16,0 0-39-16,0 0-24 0,0 0-15 15,0 1 6-15,0 2-14 0,1 2 3 0,-1-2-12 16,2 14-5-16,-3-5-32 0,0-2 7 15,0-10-22-15,0 16-11 0,0 0-27 16,0 0-2-16,-14 18-26 0,8-20 1 0,-1 3-2 16,0-5-28-16,-1 3-21 0,0-3-32 0,0-4-28 15,-1 3-45-15,1-5 5 0,4 0-99 0,-3-1-37 16,2-5-56-16,5 0 24 0,0 0-270 16,0 0-45-16,0 0 38 0,0 0 36 0,-8-11 33 15,8 5 27-15,2 1 31 0,5-9 40 0,0 2 16 16,-2-3 7-16</inkml:trace>
  <inkml:trace contextRef="#ctx0" brushRef="#br0" timeOffset="204749.4892">19461 1076 489 0,'1'-7'310'16,"-2"2"-26"-16,2 0-30 0,-3-2-24 16,3 0-1-16,-2-1-3 0,0 1-29 0,1 7 16 15,0-8-27-15,-8-7-18 0,-2 9-6 16,7 1-4-16,-2-2-28 0,-3 3-10 0,2 0-12 15,-5 0 2-15,1-1-10 0,10 5-12 0,-12 0 3 16,-3 0-10-16,-9 12-8 0,7-3-7 16,1 1-2-16,0 3-2 0,-1 2 5 0,4 3 1 15,-3-3 10-15,2 4-30 0,2 0-4 0,4 1 8 16,3-1 17-16,1-1-19 0,3-1-8 0,1-11 7 16,0 4-5-16,16 12-17 0,-5-10 4 15,5-5-4-15,-1-1-10 0,-5-3 9 0,4-2 0 16,-3-1-5-16,4 0 17 0,1 0-29 15,18-15 6-15,-19 7 5 0,1 1-1 0,-2 0-12 16,0-1-2-16,-2-1-5 0,-2-3-2 0,1 2-15 16,-2-1 15-16,-1-1-5 0,-3 2 1 15,-2-1 2-15,0-2 11 0,0 5-16 0,-1 3 0 16,-1-2 3-16,-1 7 19 0,0-5-13 0,0 5 18 16,0-7-20-16,0 7 2 0,0 0 3 0,0-5 7 15,-9 0-2-15,7 5-10 0,2 0-3 16,-4 1 8-16,5-1 2 0,-2 4-16 0,1-1 16 15,-7 4 18-15,5 0-16 0,3 4 20 16,-4 2-9-16,3-8 10 0,0 7 22 0,-10 17 1 16,9-9 7-16,0 1-6 0,-2-6 13 15,3 3 1-15,-1 1-2 0,1 4-12 0,0-13 7 16,0 7-11-16,0 3 3 0,0 3 7 0,0 0-2 16,0 1-17-16,0 0-5 0,13 21 5 15,-10-23-14-15,0 0-2 0,0-2 15 0,-1-11-20 16,-1 5 15-16,0-4-26 0,2 0 21 0,-3-4-15 15,0-6 5-15,0 0-4 0,0 9 17 0,0-4-11 16,0-5 11-16,0 7 0 0,-12 3 7 0,8-8-8 16,0-1 0-16,-2 0-8 0,0-2 9 15,-6-7-12-15,1 6 20 0,3-1-8 0,0-2-12 16,1 1-2-16,-4-4-5 0,1-2-8 16,1 1 14-16,2-2-5 0,0 2 11 0,3 3-25 15,-2-2 10-15,3 5 1 0,1-4-11 0,-1 0 4 16,2 2-15-16,1-2-7 0,0 1-3 15,0 6-24-15,0-11 9 0,17-14-29 0,-8 8-2 16,2 1-5-16,2-1-28 0,2 4-2 16,1 1-27-16,1 1 13 0,-3 1-81 15,0 2-29-15,3 1-39 0,-1-1-41 0,1 2 28 16,-4 3-231-16,-2-1-17 0,-6 3 40 0,2-1 15 16,-2 2 32-16,3 0 49 0,-8 0 21 0,0 0 24 15,8 0-14-15,-8 0 1 0</inkml:trace>
  <inkml:trace contextRef="#ctx0" brushRef="#br0" timeOffset="205072.3538">19771 1499 530 0,'0'-1'495'0,"-1"0"-63"16,1-2-62-16,0 3-49 0,-1 0-13 16,1 2-25-16,-1 1 0 0,-1 0-27 0,1 1 5 15,0 3-8-15,-2 10-8 0,-1 3-31 16,-4 0-15-16,4 3-5 0,0-2-37 0,-1 2-5 16,-1-1-28-16,-1 1 15 0,-1-3-29 0,2-1-41 15,-2-1-35-15,1-4-41 0,1-2-66 0,1 0 7 16,1-4-106-16,0-4-61 0,2-1-79 0,0-3 31 15,1 0 26-15,1 0 22 0,0-4-278 16,1 1 41-16,1-2 33 0,1 2 13 0,4-11 26 16,-1-1 71-16,3 1 22 0,-2-3 27 15,2-3-10-15</inkml:trace>
  <inkml:trace contextRef="#ctx0" brushRef="#br0" timeOffset="213158.7719">580 5904 242 0,'0'0'357'0,"0"13"-60"16,0-13-39-16,0 0 7 0,0 0-7 0,0 0-20 16,0 12-33-16,0-12 18 0,-13 13-2 15,11-11-35-15,0-4-22 0,-1-1-18 0,0 2-15 16,-1 0 33-16,2 0-29 0,-2-1-3 0,1-3-11 15,-7 4 4-15,4-3 2 0,2-3-34 0,2-2-14 16,2-1 11-16,0 0-17 0,0-1-7 16,0 5-2-16,0-6 4 0,2 7-7 0,0 3-21 15,0-3-2-15,4 3-14 0,0 4-12 0,1 1 6 16,3 4 9-16,2 5-5 0,-3 3-10 16,2 1-4-16,5 4 14 0,-9 2-9 0,-1 2 6 15,4-3-3-15,-6-2 15 0,3 1-15 16,-7-1 10-16,0-11-5 0,0 6-1 0,0 1-9 15,-13 19 12-15,13-23-9 0,-8 0 17 0,1-1-6 16,-1-1-6-16,-1-3-10 0,-1 0 2 16,0 0-11-16,-1-3 18 0,-1-2-16 0,1 3 1 15,1-4 9-15,-1-2-20 0,-1 0 6 0,2-1 4 16,1 1-1-16,3-1 19 0,-1 0-13 16,2-1-1-16,1-1-8 0,1 3 5 15,-1-5-7-15,4 4 11 0,-2 2-3 0,0-2 3 16,6 2 0-16,-4-2 6 0,6 2-6 0,-1 2 8 15,5-3-7-15,-2 5-5 0,3 2 14 16,1 0 10-16,-1 2-15 0,1 0 1 0,-2 0 1 16,-1 2 5-16,1-1 0 0,1 2-4 0,-2-5-3 15,-1 2-21-15,2 0-15 0,-4-3-15 16,-1-2-40-16,-1 1 7 0,-2 0 7 0,-2 0-94 16,6-3-9-16,-4-3-24 0,0-1-40 0,2-4 23 15,-4 1-210-15,4-3-64 0,-1-2 62 16,-1 0 38-16,2-2-23 0,0-1 38 0,-4 7 56 15,0-3 27-15,0-1-36 0,0-5 21 0</inkml:trace>
  <inkml:trace contextRef="#ctx0" brushRef="#br0" timeOffset="213758.477">463 5753 439 0,'-15'-10'281'0,"-1"5"-33"16,0 1-12-16,2-1-34 0,2 2-1 0,0 1-27 16,1 0-4-16,0 5-12 0,1 1-19 15,2 2-3-15,-1-2-15 0,-3 7-12 16,1 1 19-16,2 4-7 0,-2-1-37 0,0 3 4 16,2 1 2-16,2 3 6 0,0 1 4 0,1 2-17 15,3 1 16-15,3 3-12 0,-2 1 28 16,0-2-2-16,2-13-22 0,0 7 17 0,0 5 0 15,0 1-12-15,0 0 0 0,13 30 6 16,-6-32-10-16,0 3 3 0,2-2-2 0,2-1-2 16,3-3-13-16,-1 0-1 0,3 2-6 0,-1-7 1 15,5 0-10-15,-3-3-4 0,2-1-8 16,0-3 12-16,6-1-5 0,-4 1 2 0,2-8-1 16,-4 3-19-16,-6-6 6 0,5 0-9 0,28-15 12 15,-20 11-18-15,0-10-4 0,0-1 4 0,-1 0 3 16,-2-5-3-16,0 1-14 0,-2-2 9 15,-4 3-12-15,1-4-7 0,-5 4 5 0,-3-4-4 16,-1-2-19-16,0-5 6 0,-5 4 9 16,1-3-11-16,-3 3-10 0,-2-4 7 0,4 0 12 15,-4 15 2-15,0-10-9 0,-15-27 3 0,8 25 0 16,-2 2 5-16,-2 1-6 0,-1 1-3 0,-1 3 2 16,-3-1-6-16,-1 5 7 0,1-3-5 15,-3 3 11-15,0 1-7 0,-2 1 4 0,1 4 1 16,0-4 2-16,0 2-4 0,-1 0-7 0,4 4-8 15,0-1 11-15,4 3-10 0,-3 4-18 16,5 0-11-16,5 1-6 0,-6 0-12 0,1 0-22 16,-10 16 9-16,11-2 6 0,1 3-73 15,-3 0-5-15,5 2-8 0,-1-1-26 0,1 0-11 16,0 0-39-16,5-1 22 0,-1-2-232 0,1-2-27 16,2-2 34-16,2-2 56 0,-2-9 24 0,9 19-27 15,-1-11 53-15,0-2 27 0,5-2 17 16,-1 5 15-16</inkml:trace>
  <inkml:trace contextRef="#ctx0" brushRef="#br0" timeOffset="214650.3533">1401 5902 428 0,'0'-11'343'0,"0"3"-38"0,-2-1-8 16,-1 2-39-16,1 0-3 0,0 1-16 0,-1 2-24 15,-8-7-26-15,0 2-20 0,-2 2 12 0,-1 1-49 16,3 2-20-16,1 2-3 0,10 2-29 16,-8 0 13-16,-3 0-5 0,-23 20-5 0,14-4-1 15,4 0-9-15,0 5-8 0,-2 1-7 0,9 4-3 16,2 3 0-16,-1-6-5 0,4 0-8 16,0-1-1-16,4-1 5 0,0-12 14 0,0 2-8 15,0 1-35-15,14 10-2 0,-10-13 10 0,1-4 18 16,6 5-25-16,0-3 1 0,-2-1-1 15,10-2-1-15,-6 3-24 0,5-2 1 0,1 0 0 16,-2-1 1-16,2-1 22 0,-2-1-5 0,1 3-4 16,-2-1-1-16,1 2 4 0,-3-1-5 0,-1 1 0 15,-4 0 0-15,3 1-2 0,-3 0 1 16,0 3 9-16,-3-1-11 0,-3-1 27 16,-1 0 0-16,-1-2 30 0,-1-6-8 0,0 8 2 15,0 1 6-15,-15 11-12 0,4-6 12 0,-2-2-13 16,2 0 7-16,-5-2-13 0,-2-3 6 0,2 4-2 15,-3-2-13-15,0-2-2 0,1 0 1 16,-11 0-3-16,3-6-7 0,3 1 0 16,0-2-3-16,14 0-22 0,-22-10-30 0,13 1-27 15,7 0 4-15,1-4-63 0,1 2-15 0,7-2-8 16,0 3-18-16,2 2-49 0,0-3-3 0,15-11 18 16,-6 8-174-16,0 5-87 0,-2 4 32 15,4 1 30-15,-2 0 28 0,0 1 6 0,12-2 47 16,0 0 14-16,-2 1 22 0,6 1-16 15</inkml:trace>
  <inkml:trace contextRef="#ctx0" brushRef="#br0" timeOffset="215090.5195">1677 6203 400 0,'0'2'381'0,"2"0"-74"15,-2-2-34-15,0 2-13 0,2-1 2 0,-4-1-21 16,4 2-29-16,-2-2-23 0,0 1-25 0,2 1 9 16,-1-1-18-16,1-1 8 0,-1 0-18 15,0 1-15-15,1-1-8 0,-1 0 24 0,1 0-22 16,2-1-1-16,-1-3-14 0,1 2-23 16,0-1-6-16,8-7 3 0,-3 1-17 0,2-1-36 15,-4 0 6-15,1 1 8 0,-3 1-21 0,-1 2-2 16,-1-3-13-16,-1 2 14 0,-2 1-3 15,2-1 0-15,-2 2-18 0,0 0-6 0,2 0 0 16,-2 5 3-16,0 0-2 0,0 0 1 0,0 0 0 16,-13-9 0-16,8 10 6 0,0 2-6 15,-7 5 11-15,1 4 23 0,1 0 4 0,-1 2 10 16,3 1-7-16,3 2-6 0,0 0 26 0,3 2 11 16,2-1-1-16,0-10-6 0,0 5 0 15,0 2-14-15,15 13-2 0,-4-16-1 0,-1 0-3 16,4-4-5-16,1-5-23 0,-1-2-28 0,-6-1-23 15,8 0 1-15,3 0-104 0,23-18-30 0,-19 8-32 16,-1-3-49-16,-4-1 25 0,2 0-226 16,-3-3-53-16,0 0 66 0,-2-1 18 0,-1-3 24 15,-1 2 26-15,0-3 35 0,-5 2 28 16,2-4 13-16,1 1 9 0</inkml:trace>
  <inkml:trace contextRef="#ctx0" brushRef="#br0" timeOffset="215369.7935">1987 5771 643 0,'-5'-4'440'0,"1"0"-75"16,1 1-53-16,-1 1-40 0,2-1 5 15,0 1-34-15,0 2-28 0,0 0 22 0,1 4-9 16,-1 0 8-16,2 2-5 0,1 14-5 16,-1-10 8-16,0 9-25 0,12 27-2 0,-5-16 14 15,3 0-16-15,-2 1-14 0,-1 1 0 0,2-1-37 16,-1 0-10-16,0 1-10 0,-2-1-13 15,-1-4-11-15,2 1-13 0,-2 0-38 0,2-4-22 16,-2-2-52-16,-2-3-46 0,-1-7-35 0,1-4-47 16,0-1 13-16,-1-4-127 0,1-3-59 15,-3 0 27-15,0 0-280 0,0 0 30 0,21-17 41 16,-8 7 37-16,1-1 33 0,1-3 45 0,1 3 50 16,5-1-29-16,-2 1 49 0,2 0 22 0,1 0 7 15</inkml:trace>
  <inkml:trace contextRef="#ctx0" brushRef="#br0" timeOffset="215783.8652">2299 6211 291 0,'-4'4'448'0,"2"-1"-45"16,-1-1-62-16,1 2-12 0,1-3-43 16,-1 1 21-16,0-1-46 0,1 0-3 0,0-1 3 15,-1 3-32-15,2-3-29 0,-2 0-16 0,2-3-21 16,0 3-13-16,0-1-14 0,0-1-28 15,2-1-7-15,0 0-14 0,0-2-14 0,0-2-20 16,7-4-10-16,-3-3 3 0,1 2-6 16,-1-2-17-16,0-1-12 0,2 1-6 0,-6 2-8 15,2 1 5-15,1-2-7 0,-3 0 20 0,0 5 2 16,-2 1-6-16,2 0-13 0,-1 3-2 0,-1 4-6 16,0 0 17-16,0 0 6 0,0-8-20 0,0 8 1 15,0 0 12-15,-11-9-1 0,8 11 22 16,-1 1 0-16,-4 9 12 0,2 1 15 0,-3 0-5 15,5 1 17-15,0 4 0 0,1-1 4 0,0 1 0 16,1 1 10-16,2-6-10 0,0-5-13 16,0 6 7-16,0-1-19 0,14 16 10 0,-7-18-21 15,3 2-7-15,-1-4-25 0,1-6-16 0,0-3-33 16,1 0-33-16,-1 0 5 0,8 0-78 16,21-12-48-16,-15 5-44 0,-2-3-9 0,5 0 21 15,-4-2-147-15,-3 1-116 0,-2-2 10 0,0 1 57 16,-2-2 28-16,0 1 27 0,-1-2 22 0,0 1 8 15,-4 0 40-15,1 1 1 0</inkml:trace>
  <inkml:trace contextRef="#ctx0" brushRef="#br0" timeOffset="216037.0404">2688 6012 699 0,'-5'-1'380'0,"0"-1"-33"0,0 0-26 0,-2 2-41 16,2 0 6-16,-2 0-9 0,1 2-4 0,-2-2-30 15,-14 12-2-15,10-2-21 0,-1 1-7 16,3 2 2-16,2 2-6 0,1 2-5 15,-1 0-22-15,4 3 6 0,2-2-35 0,1-3-7 16,1-6-5-16,0 4-26 0,0 3-11 0,14 18 4 16,-8-18-22-16,3-2 18 0,2-6-35 0,4 3-5 15,0-8-42-15,3 1-15 0,4-2-34 16,-11-2-48-16,8 0-28 0,26-13 10 0,-19 5-112 16,0 0-26-16,-2-6-44 0,-4 2 24 15,-2-4-184-15,0 0-61 0,0 0 11 0,-1-5 48 16,-4 1 27-16,1-2 39 0,-3 0 30 0,-2-1 30 15,0 0-30-15,-3-1 53 0,-1 2 12 16</inkml:trace>
  <inkml:trace contextRef="#ctx0" brushRef="#br0" timeOffset="216306.2544">2969 5886 244 0,'-7'-12'395'0,"2"6"-63"0,0-1 9 16,1 3-48-16,1 1 1 0,0-1-38 16,2 1 13-16,-2 1-1 0,1-1-20 0,-1 3-1 15,0 1 7-15,0 1-23 0,0 2-5 16,1 1 7-16,-4 10-21 0,1 2-9 0,4 1 8 15,0 5-9-15,1 3 13 0,0-12-16 16,0 9-21-16,0 4-5 0,13 26 8 0,-9-24-29 16,1 2-26-16,2-4-10 0,-4 2 12 0,3 0-26 15,-1-3-21-15,0-1 3 0,1-4-12 0,-1-1-8 16,-2-3-71-16,3-3-10 0,-2-4-29 16,2-6-26-16,1-3-42 0,-7-1-44 15,7 0 14-15,4 0-109 0,14-17-57 0,-14 8-64 16,-1-3 34-16,-1 1-231 0,-1-3 39 15,0 1 35-15,-5 2 51 0,3-2 24 0,-3 1 34 0,1 3-8 16,-3 1 48-16,0-1 56 0,-1 1-9 16,0 8 1-16</inkml:trace>
  <inkml:trace contextRef="#ctx0" brushRef="#br0" timeOffset="216516.3423">2982 6145 262 0,'-7'0'480'0,"1"0"-56"16,1 0-67-16,0 0 46 0,1 0-42 0,1 0-27 15,-1 0-19-15,2 0-25 0,1 1-18 16,-1-2-23-16,1 1-37 0,2 0-13 0,1 0-26 16,1 0-19-16,3-3-9 0,8-2-41 0,-2-3-44 15,7 1-46-15,1 1-2 0,3-2-126 16,-2-1-66-16,0-2-73 0,3 2 23 0,3 0-262 16,1 2 44-16,-3-1 20 0,-3 2 47 15,5-1-6-15,1 1 38 0,-3-2 27 0,6 1 44 16,5 0 22-16,1-1-18 0</inkml:trace>
  <inkml:trace contextRef="#ctx0" brushRef="#br0" timeOffset="217890.51">4904 6161 477 0,'0'0'297'0,"0"0"-20"0,13 0-9 16,-13 0-26-16,23-20-14 0,-20 18-22 16,-2 1 8-16,1 0 4 0,1 0-33 0,1-1-22 15,-1 1 22-15,0 0 16 0,-2-1 2 0,1 0-37 16,2 2-13-16,-4-3-4 0,1 2-6 0,-1-2-18 15,0 2-24-15,-1-2 13 0,-1-1-19 16,-1 2-9-16,-1 0 8 0,1-2-10 0,-2 2-16 16,0-1-1-16,-1 2 4 0,-9-4-19 0,5 2 2 15,-2 3-13-15,0-1 9 0,2 0-7 16,0 1-10-16,-3 0 3 0,-3 0-9 0,-16 15 0 16,17-8 6-16,-1 3-2 0,1 3 2 15,2 2 4-15,2 0 5 0,0 1-6 0,3 4 4 16,0 0 8-16,3-2-3 0,3 2-4 0,0-3-1 15,2-10-14-15,0 3-3 0,14 18 8 16,-4-15-9-16,2-3-6 0,3-3 1 0,0 0-19 16,3-5-12-16,-9-2-26 0,5 0-26 15,22-9-40-15,-15 3 11 0,0 0-66 0,-1 1-36 16,-3-4-20-16,2-3-32 0,-4 4-48 0,1-4 28 16,-4 1-237-16,1 1 42 0,-3 0 21 15,0 0 44-15,-2 1 16 0,-3-1 39 0,-1 4 20 16,-1-2-11-16,-2 2 2 0</inkml:trace>
  <inkml:trace contextRef="#ctx0" brushRef="#br0" timeOffset="218417.9113">4914 5825 926 0,'-1'-4'294'0,"-2"1"-1"16,2-2-7-16,0 3-46 0,0 0-29 16,0-1 31-16,1 1-1 0,-1-1-39 0,0 2-4 15,1 0-5-15,1 1 6 0,0 2-2 16,1 0-1-16,-1 1-8 0,1 1-7 0,1 0 7 16,3 10-10-16,1 0-8 0,-3 3-9 0,2-2-1 15,-2 5-15-15,3 3-6 0,-2-3-7 0,1 2-25 16,-1-1-13-16,3 3 7 0,-4-2-20 15,-1 2 5-15,2-2-14 0,-1 2 19 0,3 0-22 16,-2-2-7-16,1-2-10 0,-1 4 21 16,0-3-7-16,0 0-7 0,2 0-21 0,-2-1-5 15,1 2-9-15,-5-6 17 0,5 4-14 0,-1-1 0 16,0 0-4-16,0-2 1 0,-1-7-2 0,2 5-17 16,-2-5 15-16,-2-2-7 0,1-1 2 15,0 1-10-15,0-3 12 0,-1 0-3 16,2-1 2-16,-2-1-2 0,1-1 34 0,0 1-5 15,1-1-5-15,2 0-14 0,0-2-2 0,0 0-5 16,10 3 3-16,-8-3 3 0,2 0-9 16,2 0-9-16,0 0 1 0,9-10-1 0,-6 4-1 15,-4 3-47-15,2-4-5 0,-3 4-19 0,-3-2-19 16,-1 2-31-16,1-1-27 0,-2 1-20 0,0 1 15 16,-1 0-113-16,-1-1-27 0,0 1-67 0,0-3 33 15,0 1-263-15,0-1 30 0,0 0 57 16,-1 2 56-16,1 0 11 0,0-2 13 0,5-6 71 15,3 2 19-15,-3 6 19 0,0-2 3 16,3-3 39-16,3 2-7 0</inkml:trace>
  <inkml:trace contextRef="#ctx0" brushRef="#br0" timeOffset="222505.3728">6641 6124 577 0,'0'0'368'0,"0"-13"-45"0,0 13-21 0,0 0 2 16,24-27-37-16,-24 22-36 0,-1 0-27 15,-2 1-23-15,0 0-20 0,0 0-18 0,-2 2-10 16,-1 0-15-16,-2 2 10 0,-10 2-15 0,8-2-33 16,-16 10-5-16,7-1-7 0,2 0-7 15,1 2-13-15,2 1 10 0,1 0-5 0,0-2 8 16,3-1 0-16,3-1-20 0,2 1-7 0,2-2-1 15,2-2 11-15,1-5-4 0,0 0-4 16,0 6-4-16,12 3-32 0,-5-7-21 0,-2 1 16 16,13 0 4-16,-5-1-7 0,4 2 2 0,4-1-1 15,-1 4-3-15,-2-2 20 0,3-2-10 16,-5 5-16-16,-1 0 12 0,2-1-2 0,-7 2-2 16,-1 1 18-16,-1-3-18 0,-3 0-1 0,-1 0 60 15,-2-1 0-15,0 0 1 0,-2 1-5 16,0 0 13-16,0-7 2 0,0 0-8 0,-12 22 2 15,1-9-2-15,-2-2-22 0,-4-1 10 0,-2 1-6 16,1-3-23-16,-1-3 1 0,-2 2-18 16,0-2-30-16,-1-3 3 0,-1-1-57 0,13-1-41 15,-4 0-19-15,-21-15-4 0,19 10-43 16,2-2-10-16,6 0 18 0,4 0-183 0,0 1-78 16,3 0 38-16,1 0 14 0,0 6 34 0,0 0 26 15,12-22-11-15,-1 12 57 0,1 0 13 0</inkml:trace>
  <inkml:trace contextRef="#ctx0" brushRef="#br0" timeOffset="222925.9921">6811 6183 689 0,'2'1'383'0,"-2"1"-55"0,1 0-2 0,-1 3-41 15,0 0 27-15,0 0-12 0,0 2-14 0,3 12-16 16,-3-7-22-16,0 0-13 0,9 20-24 15,-4-13-10-15,1-3-12 0,4 0-37 0,-2 0-11 16,1-5-9-16,2-2-8 0,0 1-9 0,-1-1-14 16,-1-4-11-16,-9-5-6 0,9 0-28 15,-1 0-16-15,17-12-22 0,-11 5-29 0,0-3 3 16,-1-3-36-16,-2 0-11 0,-1-1-17 16,-1-2 9-16,-1 1 6 0,0 3 4 0,-2-3-14 15,-1 0-9-15,-2 3 24 0,-1 2-11 0,-1 3 8 16,0 2 33-16,0-2 4 0,1 3 14 15,-2 1 4-15,0 3 21 0,0 0 11 0,-2-1 24 16,2 4 10-16,0 1 14 0,0 2 14 0,-1 1-4 16,1 14 5-16,0-13-13 0,0 4 3 15,0 2 4-15,0 1-18 0,0 1-7 0,18 14-6 16,-10-17-13-16,1-2 8 0,5-3-31 16,-2-2-21-16,1-3-38 0,-2-3-28 0,-11 0 7 15,16 0-129-15,17-15-35 0,-17 3-49 16,3-2 25-16,-3-1-291 0,-1 1 45 0,-1-3 22 15,1 0 43-15,-3 0 22 0,1 2 18 0,-2-2 11 16,0 3 49-16,-2-1 37 0,0 1-1 16</inkml:trace>
  <inkml:trace contextRef="#ctx0" brushRef="#br0" timeOffset="223172.1617">7362 6104 679 0,'-4'-1'436'15,"0"1"-70"-15,0 0-15 0,-1 1 1 16,1 2-29-16,-1 0-13 0,-7 5-28 0,3 4-8 15,-2-1-11-15,1 1-19 0,2 3-15 0,2 2-1 16,0-2-23-16,0 3-11 0,4 0-11 0,0 0-21 16,2-9-15-16,0 5-11 0,0 0-11 15,14 16-22-15,-5-17-18 0,1-3-29 16,2-2-13-16,2-2-36 0,-14-6-31 0,16 0-35 16,1 0-35-16,3 0 10 0,1 0-103 0,21-15-38 15,-20 5-29-15,-1-1-36 0,0-1 27 0,-3 0-210 16,-1-1-13-16,-1-2 36 0,-3-1 34 0,0 0 30 15,-3-1 31-15,-1-1-3 0,0 1 35 16,-6 1 30-16,1-1-18 0</inkml:trace>
  <inkml:trace contextRef="#ctx0" brushRef="#br0" timeOffset="223593.7688">7560 5995 419 0,'-11'-8'373'16,"3"1"-54"-16,2 2-12 0,1 3-35 0,1 0-14 15,0 1-11-15,1 1-9 0,0 1-27 16,-1 1-6-16,2 3 28 0,0 0 5 15,0 14-17-15,0 0-3 0,1 6 4 0,1-1-2 16,0-10-3-16,0 5-28 0,0 6 5 0,15 25-13 16,-9-24-15-16,-1 2-11 0,2-2-6 15,2-4-33-15,-2 0 6 0,0 0-31 0,-2-10-12 16,-1 2-8-16,0-2 12 0,-1-4-19 0,-1-3 5 16,0-1 4-16,0-1-30 0,1-3-4 15,-3 0-25-15,0 0-14 0,0 0-14 0,8-10-13 16,-6 5-22-16,-1-1 3 0,6-7-10 0,0 0-2 15,-1-1 8-15,1 2 2 0,1 2-5 16,-2 1 4-16,-1-1 5 0,0 4 8 0,0 0 5 16,0 4-15-16,-1-3 27 0,3 3 10 0,-2 1 6 15,1 0 10-15,-6 1 0 0,9 0 23 16,15 14 9-16,-11-7-7 0,0 5-2 0,-2-3 13 16,0 1 3-16,0 0-22 0,-4-1 15 0,-3 1-10 15,2 4-1-15,-1-6-24 0,-2-2-15 16,0-2-25-16,2 1-29 0,-2-1-25 0,2-1-30 15,3-3 11-15,0 0-119 0,1 0-43 16,8 0-47-16,27-12 26 0,-17 5 32 0,-1-2 23 16,3-2-268-16,1 1 55 0,2-3 33 15,1-3 32-15,2 2 13 0,-1-1 37 0,2-2 4 16,2 0 32-16,-2 0-22 0</inkml:trace>
  <inkml:trace contextRef="#ctx0" brushRef="#br0" timeOffset="223835.4137">8595 6041 951 0,'2'-3'459'0,"0"3"-75"0,1 0-12 16,-2 3-15-16,0-2-10 0,0 3-8 15,1 0-19-15,-4 4-14 0,7 13-14 0,1 1-15 16,0 2-16-16,-1 1-28 0,2-1-25 0,0 5 1 16,0-5-23-16,-2 1-20 0,-1-2-18 0,3 0-14 15,-1 3-16-15,-2-9-11 0,0 0-66 16,-1-5-39-16,-1-4-36 0,-2-2-26 0,0-3-57 15,2 1 12-15,-2-3-149 0,0-1-43 0,0-5 26 16,0 2-313-16,-2-2 37 0,2 0 42 0,-1-2 38 16,0-10 24-16,1 8 33 0,-8-16 29 0,1 11 22 15,1-2 32-15,-1-1 55 0,-2 4-42 16</inkml:trace>
  <inkml:trace contextRef="#ctx0" brushRef="#br0" timeOffset="224466.6465">8458 6193 732 0,'-6'1'428'16,"1"-1"-38"-16,1 0-21 0,0-1-26 0,0 3-16 16,1-1-42-16,0 0-17 0,0 1-4 0,0-1-19 15,3 2-13-15,0-3-14 0,4 0-11 16,0 1-28-16,2-1-11 0,15 1-21 0,-10-1-16 16,10 0-33-16,3 0-18 0,35-11-28 0,-22 8-19 15,0-3-27-15,4 2-41 0,2-1-10 16,-1 0 3-16,0 3-64 0,-1-5-8 0,-5 2-24 15,-4 2-3-15,-3-4-5 0,-2 2-16 0,-2-3 15 16,-5 2 0-16,-6-1 13 0,1-1 1 16,-4 0 5-16,-3 2 12 0,-5 0 0 0,-3 0 13 15,0 6 20-15,0-6 11 0,0 6 19 0,-21-19 12 16,10 10 30-16,0 0 17 0,-3 1 6 16,-2 3 22-16,5 0 2 0,1 1 25 0,0 3 3 15,1-1 8-15,2 0 2 0,-1 2 21 16,1-1-9-16,7 1-10 0,0 0 30 0,-9 0 10 15,2 0 3-15,-11 17-5 0,9-6 6 0,3 2 12 16,2 3 3-16,3 4-6 0,1-11 18 0,0 6-13 16,0 3-4-16,14 23 6 0,-4-18-3 15,-1-2-25-15,3 1-16 0,-1-3 19 0,-1-1-17 16,0-2-10-16,-2-1-21 0,1-1 11 16,-3-2-21-16,2 0 5 0,-4-6-7 0,0 0-13 15,0-1-6-15,-1-2 7 0,-2-1 5 16,1 0-2-16,0-1-41 0,-2-1 4 0,0 0-11 15,0 0-19-15,0 0-14 0,11-13-19 0,-7 9 6 16,6-7-16-16,-1 1 25 0,1-1-6 16,2 1 9-16,-2 0-2 0,3 4-4 0,-3 0 6 15,-2 2 4-15,-2 2 19 0,2 0 2 0,-1 2 9 16,-7 0 4-16,8 0 4 0,-2 0 10 0,-6 0-13 16,28 11 7-16,-13-3 6 0,-2-1-7 15,-1 2 6-15,-4-4 1 0,-2 0-8 0,-1 0-30 16,-1-1-25-16,0 1-19 0,1-3-29 15,-2 2 8-15,-1-3-82 0,0 2-20 0,1-3-22 16,-1 0-39-16,-2 0 26 0,0 0-240 0,8 0-12 16,-1 0 14-16,5 0 34 0,3 0 48 15,25-12 24-15,-21 7 48 0,4 1 17 0,-1 1-16 16,3 2 55-16</inkml:trace>
  <inkml:trace contextRef="#ctx0" brushRef="#br0" timeOffset="225118.325">9561 6251 1038 0,'-2'-5'390'0,"0"2"-48"16,-1-3-47-16,0 3 50 0,-3-2-30 0,-7 1-31 16,2-1-29-16,0 5-16 0,11 0-13 0,-13 0-13 15,-17 12-24-15,15-2-19 0,0 1-3 16,1 2-19-16,3 5-9 0,2-2-6 0,2 1-20 16,-2 0 1-16,4-1-21 0,2 0-10 15,1-3 1-15,2 0 2 0,0-13-18 0,0 7-8 16,0 1-4-16,13 3-2 0,-7-8-17 0,-1-1-28 15,3-2-15-15,-1 0-9 0,3 0-24 16,3 0-13-16,14-19-2 0,-10 9-40 0,-1 0 4 16,-1-4 11-16,0 4 8 0,-2 0-22 0,-1-2-2 15,-3 6 0-15,3-2 39 0,-7 0-1 16,0 2 7-16,-2 3 32 0,0 0 4 16,1 1 1-16,-3 0 17 0,-1 2 3 0,0 0 30 15,0 0 14-15,0 0 9 0,16 24 13 0,-11-16 13 16,-1 1 14-16,2 3-1 0,1-5-14 15,1 5-4-15,1 0 3 0,1-1-6 0,3-2 2 16,-2-2-17-16,0 2 1 0,0-5-8 0,-1 0-12 16,-1-4-3-16,-9 0 2 0,9 0-27 15,3 0-16-15,15-12-11 0,-15 0-30 0,1 1 4 16,-2-3-25-16,1 1-17 0,-2-3-26 0,-2-3 12 16,0-3-21-16,0 3-17 0,-1-4 3 15,-1 0 6-15,-5-1 30 0,2 0 13 0,-1 2 10 16,-2 0-2-16,0 11 27 0,0-2 11 15,0-2 5-15,0 3 3 0,0 1 41 0,0 2 25 16,-10-5 5-16,8 8 7 0,0 2-18 16,0 2 23-16,-1 0-2 0,1 2 21 0,-1 1 12 15,1 2-13-15,-1 2 10 0,1 0 4 16,-1 13 27-16,2 1-15 0,1 5 12 0,0-13 6 0,0 9 1 16,11 25-14-16,-4-17 23 0,0 1-1 15,1-2 7-15,2-1-14 0,-2-2-21 16,-1-2 6-16,3 0-20 0,0-5-9 0,-1 3 5 15,4-6 2-15,-1-2-35 0,1-5-41 0,4-2 0 16,0-3-85-16,-6-2-50 0,2 0-52 0,21-14 15 16,-16 4-193-16,2 0-58 0,-5-2 36 15,-2-1-245-15,0 1 46 0,-4 0 70 0,-3-1 42 16,-1 3 12-16,-4 1 25 0,-1 1 28 16,0 8 53-16,0-7 23 0,-12-11 20 0,1 9 13 15,-1-1 12-15</inkml:trace>
  <inkml:trace contextRef="#ctx0" brushRef="#br0" timeOffset="225317.8563">9784 6217 434 0,'-9'0'475'0,"2"0"2"15,1 0-58-15,0 0-49 0,2 0-38 16,1 1-2-16,0 1-16 0,2-2-6 0,0 2-12 16,2 1-34-16,1-3-25 0,2 2-27 0,1-2-13 15,2 0-46-15,1 0-52 0,13-2-55 16,-10 2-81-16,7 0 3 0,23-8-177 0,-13 3-85 15,0 0 29-15,3 1-241 0,0 0 42 16,0-1 40-16,4-1 39 0,2 1 21 0,5-2-14 0,3 5 68 16,8-5 28-16,6 2 10 0,4 2-8 15</inkml:trace>
  <inkml:trace contextRef="#ctx0" brushRef="#br0" timeOffset="228339.5043">11607 6122 541 0,'15'0'314'15,"-15"0"-41"-15,0 0-1 0,0 0-25 0,0 0-14 16,0 0 6-16,13 0-16 0,-13 0-33 0,0 0 15 16,0 0-23-16,0 0-3 0,0 0-20 15,7 6-17-15,-10-6 17 0,-1 2-27 0,0 1-5 16,0-1-14-16,-1 0-30 0,0-1 25 16,0 2-25-16,-2-2-10 0,0-1-5 0,1 0-5 15,0 0-8-15,-1 0-7 0,7 0-2 0,0 0-11 16,-9 0 13-16,1 0 2 0,8 0-17 15,-18-10-3-15,16 6 1 0,-2 1-5 0,1-3-17 16,1 0 9-16,2 2 1 0,0-2-4 16,1-1 4-16,-1 7 2 0,0 0-12 0,15-19-6 15,-7 12 7-15,0 0 4 0,-1 6-13 0,0-1-3 16,1 1 3-16,-8 1 4 0,10 0 2 0,14 16-4 16,-12-7 9-16,-3 3 22 0,1 3-7 15,-3 2-1-15,0-3 13 0,-4 3-7 0,3-1 8 16,-6 0-6-16,0-11 1 0,0 5 9 15,0 4-1-15,0-2 2 0,0 2-7 0,-16 19-5 16,8-17-2-16,1-2-4 0,-4-1-3 0,-3 1 11 16,-2 0-11-16,2-1 4 0,-3 1 0 15,-1-1-7-15,1-2-6 0,-3 4-6 0,0-6 0 16,-1 2-12-16,1-2-1 0,1 2-10 16,0-6-2-16,2 4-4 0,1-2 13 15,2-6-7-15,14-1 7 0,-9 0-5 0,3 0-5 16,6 0-1-16,-14-11 14 0,11 6-7 0,1 0 2 0,2-1 7 15,2 0-9-15,-2 2 11 0,3-2-13 16,5-5 14-16,-2 3 9 0,-2 1-7 0,3 1 12 16,-1 2-8-16,1 4 8 0,1 0 15 15,-1 0 4-15,4 0 1 0,15 14 2 16,-12-7 1-16,3 1-3 0,-4 0 7 0,3 1-10 16,-3 0 8-16,1-1-14 0,0 1 10 0,-1-1-17 15,-1-1 8-15,0 2-25 0,-3-4-14 16,1-2-23-16,-3 0-30 0,0-1-50 0,3-2 9 15,-4 0-76-15,-6 0-47 0,0 0-44 0,30-12 25 16,-17 2-285-16,-1 0 3 0,-1-1 59 16,-2 0 30-16,3-1 43 0,1 0 3 15,0 1 48-15,3-2 12 0,-3 1 33 0,2 0-12 16,-4 0 33-16</inkml:trace>
  <inkml:trace contextRef="#ctx0" brushRef="#br0" timeOffset="228854.3751">12053 6067 449 0,'8'-4'398'16,"0"0"-58"-16,-4-1 16 0,1 3-45 15,-1-1-2-15,-1 0-37 0,1 2-7 0,-2 1-5 16,1-1-54-16,-1 0-13 0,1 1-10 15,-1 0-12-15,-2 0 3 0,0 3 4 0,0 1-5 16,-1 1-15-16,-3 2-10 0,-3 6 1 0,-1 3-15 16,-1-1-9-16,-3 0-9 0,1-1-8 15,-3 2-23-15,0 0-13 0,1-1-4 0,-1-1 5 16,0 0-14-16,1-1-10 0,0-2 0 0,1-1 5 16,1-1-6-16,0-1-18 0,2-1 6 15,3-2 3-15,0-1-9 0,2-3 3 0,1 2-21 16,-1-1 15-16,2 1-4 0,1-1 4 0,-2 0-11 15,1-1 5-15,1 1-10 0,0 0 4 16,1-2-19-16,0 1 14 0,0 1-17 0,0-2 11 16,0 0-1-16,0 0 4 0,0 0-4 15,14 11-8-15,-10-8-6 0,6 6 5 0,2 1 1 16,1 1 15-16,0 0-17 0,4 1 14 16,0-1-15-16,-2-1 4 0,2 3 16 0,0-4-11 15,0-1-8-15,-3 1 7 0,0 3-14 16,-5-7-10-16,1 4-9 0,-1-4-20 0,-3-4-1 15,0 1-6-15,-3 0-2 0,1-2 6 0,-2 0-80 16,-2 0-29-16,0 0-36 0,0 0-19 16,0 0-33-16,0 0 24 0,8-12-226 0,-7 8-46 15,-2 1 23-15,3 1 47 0,-3-2 14 16,0 1 42-16,1-1 41 0,-3 2 36 0,3 0-1 16,0 2-14-16</inkml:trace>
  <inkml:trace contextRef="#ctx0" brushRef="#br0" timeOffset="229249.9283">11988 6577 669 0,'-5'1'317'0,"0"-1"-27"16,-1 0-2-16,2 3-9 0,1-2-42 0,-2 0 4 16,1-1-22-16,0 0-24 0,1 0 25 0,1 1-25 15,-1 0-25-15,0 0 0 0,2 0-13 16,-1-1 17-16,2 1-5 0,0 0 4 0,3 0 0 16,3-1 6-16,0 0-9 0,1 0-15 0,13 3-10 15,1 2 2-15,1-1-26 0,1 1 5 16,0-2-24-16,-2 3-2 0,0-3-22 0,-1 2-10 15,-2-3-14-15,3 3-14 0,-4-1-19 0,-5-3-28 16,-4 4-13-16,-2-3-32 0,2-1-20 0,-4 0-6 16,1 1 7-16,-1-1-73 0,-1 0-22 0,0-1-18 15,-3 0-41-15,0 0-42 0,0 0 25 16,0 0-247-16,0 0 0 0,14-11 37 0,-13 7 52 16,1 0 13-16,0 0 15 0,0-1 20 15,1 2 43-15,6-8 25 0,3 3 8 0</inkml:trace>
  <inkml:trace contextRef="#ctx0" brushRef="#br0" timeOffset="230776.7096">12675 6295 570 0,'13'0'324'0,"-13"0"-40"0,0 0-27 0,0 0 9 15,13 0-27-15,-13 0-22 0,21-26-2 16,-19 23 2-16,0 0-25 0,0-1-22 0,-2-2 22 16,1 2-1-16,-2-1-34 0,0-1-3 0,1 6-12 15,0 0-9-15,0-9-16 0,-10 0 0 16,6 5-7-16,-1 1-29 0,-8-2-1 0,2 4 6 16,-2 1-4-16,13 0 10 0,-13 0-13 0,-15 18 8 15,12-8-5-15,2 4 11 0,1 3 1 0,1 5-19 16,3-6 15-16,2 0-20 0,3 2-7 15,0 1-8-15,4-10 7 0,0 4-10 16,0 2 3-16,0-1-19 0,17 12 3 0,-8-14-16 16,1-6-5-16,-1-1-20 0,-1-3-21 0,0-2-22 15,-8 0-17-15,9 0-13 0,4 0 8 0,18-16-97 16,-15 7-18-16,0-4-37 0,-3-4-22 16,-1 0-19-16,2-3 27 0,-4-1-243 15,0 0-3-15,-2 0 56 0,1 2 30 0,-5 0 27 16,-1-1 15-16,-1 2 14 0,-2 8 25 0,0-4 12 15,0 1-3-15</inkml:trace>
  <inkml:trace contextRef="#ctx0" brushRef="#br0" timeOffset="231086.027">12759 6033 445 0,'-3'-17'266'15,"1"-2"4"-15,1 7-10 0,-3-3-9 0,2 4 2 16,2 2 13-16,0 2-15 0,-1 1-29 0,1 6 27 16,0 0-28-16,0 0 12 0,0-8-27 0,0 8-31 15,0 0-5-15,0 0-6 0,1-9 1 16,0 9 15-16,0 5 13 0,1 2-4 15,0 12-11-15,2 3-9 0,-1 1 25 0,-1 2-27 16,4 6-3-16,-3-1-15 0,1 1 3 0,0-3-27 16,0 2-9-16,1-1-12 0,-1 0 17 15,1 1-11-15,0 1-29 0,-2 0 11 0,3-2-9 16,-3-2-9-16,1-3-13 0,-1-1 0 0,2-5-5 16,0-1-37-16,-3-6-27 0,1-2-6 15,-1-2-2-15,-1-2-32 0,1-1-23 0,0-1-37 16,0-2-26-16,-2-1-45 0,0 0 16 15,0 0-100-15,0 0-32 0,10-13-23 0,-7 11 29 16,3-13-230-16,-2 5-13 0,-1 0 51 16,-1 3 41-16,3-7 35 0,1 4 26 0,5-1 17 15,1 0 17-15,7-1 29 0,4 0 8 0,1 2 30 16</inkml:trace>
  <inkml:trace contextRef="#ctx0" brushRef="#br0" timeOffset="231882.144">13795 6103 703 0,'3'-4'323'0,"0"1"-35"0,-1 2-27 0,0-1 11 16,0 0-49-16,0 0 8 0,0 0-28 15,0 3-22-15,-2-2-33 0,1 1-1 0,-2 2-15 16,1 0 45-16,-2 2-6 0,0 0-20 16,-4 10 5-16,-3-2-32 0,2 3 1 0,-1-1-9 15,-3 1-15-15,-3-2-1 0,3 0-15 0,0-1 9 16,0 1-23-16,0-4-1 0,-1 3-12 15,1-4-6-15,2 1 12 0,0-1-5 0,1-3-18 16,4-1 1-16,1-1-5 0,-2 2-9 0,2-3 0 16,-1-1 6-16,2 0-21 0,-1 2 16 15,3-2-14-15,-1 0 10 0,-1 2-6 0,1-3 11 16,0 0-6-16,0 1-13 0,1-1-10 0,0 0 11 16,0 0 1-16,0 0 7 0,11 8-3 0,-5-5 14 15,9 3-1-15,5 1 7 0,-4 0-13 16,4 0 10-16,-1 1 7 0,2 0-19 0,-1 0 4 15,1-1-4-15,-1-1 2 0,0 2-3 0,1-3-10 16,-6 0-24-16,1-1-11 0,-5-2-21 16,-2 0-17-16,-1 0-11 0,-4 0 7 0,0 0-83 15,1-1 2-15,-3-1-36 0,-2 0-38 0,0 0-49 16,0 0 28-16,0 0-247 0,4-7 4 16,-7 5 46-16,2 0 24 0,-1 0 38 0,-1-2 17 15,-3 2 24-15,2-1 50 0,-2 3 1 16,1-3-13-16</inkml:trace>
  <inkml:trace contextRef="#ctx0" brushRef="#br0" timeOffset="232235.1487">13594 6500 386 0,'-2'3'432'0,"1"-1"-36"0,-1 1-71 0,-1 0-40 16,2-1 31-16,-1 0 0 0,1 0-21 15,1 1-7-15,-2 0-2 0,3-1-3 0,3 2-11 16,0-2-18-16,0 1-12 0,11 2-14 0,2-2-30 16,1 0 2-16,2-1-21 0,1 0-20 15,0 2-9-15,2-4-18 0,0 3-22 0,0-3-12 16,1 2-4-16,-5-2-23 0,2 1-25 0,-13-1-34 15,2 0-13-15,2 0-48 0,-2 0-38 16,2 0-46-16,-4 0 12 0,1 0-80 0,-2 0-44 16,1 0-33-16,-8 0 24 0,28-13-255 0,-18 9-15 15,-1-1 56-15,-1 0 31 0,-1 0 33 16,6-2 47-16,2-5-16 0,2 1 41 16,2 0 11-16,2-1 54 0,1-1-21 0</inkml:trace>
  <inkml:trace contextRef="#ctx0" brushRef="#br0" timeOffset="232920.9775">14464 6053 374 0,'-2'0'348'0,"0"0"-59"0,2 1-12 0,-2-1-13 15,2 0 6-15,0 1-19 0,-4-1-25 16,3 2-26-16,0-2 30 0,1 0-12 0,-1 1-16 16,1 1-1-16,-1 1-3 0,1 1 6 15,0 2-15-15,1 0 3 0,0 14 8 0,-1-8-19 16,0 6 8-16,0 7 5 0,10 31-4 0,-4-24-30 15,-2 1 3-15,-2 1-21 0,2 2-16 16,1-4 10-16,-3 2-19 0,0-2-2 0,0 1-14 16,0 1-26-16,-1-2-7 0,-1-3-19 0,0-3-17 15,2-3-3-15,1-4-7 0,-3-11-30 16,0 1-3-16,0 0-26 0,0-2-27 0,0-7-23 16,0 0-58-16,-8 10 15 0,6-13-105 0,2-1-45 15,-2-1-29-15,2 0 30 0,-2-2-243 0,2-1 16 16,-2-9 19-16,-1 0 40 0,1-1 46 15,0 5 34-15,2-7 5 0,0 11 22 0,0-6 9 16,0-1 29-16,0-2 16 0</inkml:trace>
  <inkml:trace contextRef="#ctx0" brushRef="#br0" timeOffset="233312.0178">14395 6183 744 0,'0'-6'402'0,"0"3"-43"16,-2-3-45-16,4 0-41 0,-2 1 22 0,2 0-19 15,0-2-12-15,0 3-14 0,8-9-23 0,-3 1-3 16,1 7-24-16,5-7 0 0,0 5-20 16,-3 1-12-16,2 4-14 0,-1 0 3 0,10 2-11 15,-12 0-22-15,6 0-11 0,21 13-7 16,-13-3-7-16,-3 1-16 0,2-2 2 0,-4 7-24 15,2-4-3-15,-3 1-3 0,-3-1-8 16,-1 1 11-16,-3-1-12 0,-3 1 1 0,-1 0-8 16,-2-1 3-16,-4-4-11 0,0-8 4 0,0 8-7 15,0-2 4-15,-17 13-20 0,6-9-7 16,-3-4-12-16,-1 0-5 0,-1 1-21 0,1-2-14 16,-2-1-21-16,4-3-25 0,1 2 9 0,2-3-62 15,1 2-41-15,9-2-11 0,-8 0-13 16,2 0-31-16,6 0-40 0,-9 0 30 0,9 0-183 15,-14-13-35-15,12 10 24 0,0 0 7 16,4-2 68-16,-2 0-9 0,2 0 52 0,10-4 3 16,1 1 23-16,4-1 24 0</inkml:trace>
  <inkml:trace contextRef="#ctx0" brushRef="#br0" timeOffset="233650.4226">14998 6217 612 0,'0'0'441'0,"1"1"-81"15,-2 1-47-15,0-2 24 0,1 0-32 16,0 0-16-16,0 2-27 0,0-1 12 0,0-1-30 16,1 1-16-16,-1-1-6 0,1 0-19 15,0 1-12-15,3 0-5 0,0 2 3 0,0-3-23 16,4 0 20-16,-1 3-30 0,11-1 13 0,-2-2-13 15,4 0-20-15,0 0-23 0,0 2-10 16,-1-1-15-16,-9-1-6 0,4 0-22 0,-3 0-13 16,2 0 7-16,-1 0-36 0,-3 0-29 15,0 0-14-15,0 0-34 0,-2 0-30 0,1 0-34 16,-8 0 12-16,9 0-112 0,-2 0-50 0,4-10 24 16,-6 8-323-16,-3 0 35 0,2-1 43 15,-1 0 21-15,2-1 73 0,-3 0-3 0,2-1 8 16,-1 1 42-16,7-5 41 0,0-1 13 0,-1 0 16 15</inkml:trace>
  <inkml:trace contextRef="#ctx0" brushRef="#br0" timeOffset="234338.3171">15445 6105 632 0,'0'0'434'0,"-2"1"-75"0,2-1-46 16,-2 0 22-16,2-1-41 0,-3 0 8 0,3 1-18 16,-5-1-18-16,5 1-16 0,-2 0-6 0,0-1-9 15,-1 0-31-15,3-1 1 0,-4-1-22 16,2 2-11-16,0-2-18 0,0 0 4 0,2-2-27 16,-2 0-6-16,4 1-16 0,-2-1-10 15,2 0-21-15,2 0 3 0,-4 5-11 0,17-15-11 16,-4 6-10-16,3 2 6 0,1 2-7 15,4-1-2-15,1 5-9 0,-11 1 1 16,4 0 1-16,24 12-2 0,-19-3-6 0,-2 1 2 16,-2 1-21-16,0 1 23 0,-1 1-12 0,-5 2-11 15,-2 2-6-15,-1-1 27 0,0 0-22 16,-5-5 16-16,-2 1-20 0,0-12 13 0,0 13-9 16,-11 14 10-16,2-12-2 0,0-2-9 15,-5-1 8-15,3 0-8 0,-3 0 2 0,-1 0 7 16,-3 0-13-16,2-2-8 0,0 0 7 0,3-1-14 15,-3-1 16-15,1-1-12 0,1 0 2 16,-1-4 20-16,5 1-12 0,3-1 8 0,1-1-16 16,-1-1 10-16,3-1 11 0,0 2-6 15,0-2 3-15,4 0 3 0,0 0-16 0,0 0 1 16,0 0-4-16,-2-12 11 0,4 11-3 16,2-2 8-16,0-1-15 0,0 4-8 0,1-2-5 15,-1 1 10-15,2 1-4 0,2 1 4 16,1-1 6-16,4 0 18 0,24 10 2 15,-16-5-1-15,0 2 14 0,2-1-5 0,0 2 48 16,0-2-24-16,4 0 25 0,-6-1-28 0,1 2 10 16,0-2 2-16,-1 0-1 0,-4-2-12 0,-9-3 11 15,0 0-1-15,3 0 0 0,1 0-2 0,1 0-19 16,-1 0 6-16,12-17-14 0,-16 13 13 16,0-3-6-16,1-2 0 0,-3 0-20 0,0 2-33 15,2-6 2-15,-1-1 1 0,0 2-85 0,-3-3-28 16,1 2-33-16,-3 2-35 0,-2 11-40 15,0-10 22-15,0 1-123 0,0 2-64 0,0-1 33 16,0 1-246-16,0 0 47 0,-12-5 25 16,10 7 28-16,-4-8 72 0,2 2 2 0,1 1 19 15,-1 0 43-15,2 5 65 0,-1-3 17 0,2 2-18 16,1 6 25-16</inkml:trace>
  <inkml:trace contextRef="#ctx0" brushRef="#br0" timeOffset="241635.629">16640 6413 1098 0,'0'15'365'0,"29"17"-35"16,-24-16-49-16,-3 0-34 0,-2-2-14 16,0-3 0-16,0-11-51 0,0 15 7 0,0 0-38 15,-11 16 9-15,4-17-51 0,3-2-13 16,-4 1-113-16,-2-3-70 0,1-3-73 0,4-3 14 16,-4 0-301-16,5-2 37 0,1 0 31 15,-1-1 47-15,4 0 19 0,0-1-18 0,0 0 34 16,2-4 33-16</inkml:trace>
  <inkml:trace contextRef="#ctx0" brushRef="#br0" timeOffset="242568.1597">18519 6196 222 0,'4'-1'412'0,"1"-2"-35"0,0 2-51 15,-1-4-18-15,0 3-41 0,6-7-17 0,-7 2-4 16,0-1-29-16,-2 2-25 0,-1 6-20 16,0-8 16-16,0 8 6 0,0-8-22 0,-13-5-27 15,9 10 11-15,-9-3-27 0,3 1-8 16,-1 5-20-16,11 0 12 0,-15 0-18 0,-17 14 6 15,14-1-10-15,1 3 5 0,-2 4-11 16,3-3 12-16,1 3 0 0,1 1-4 0,4 1-10 16,1 5-9-16,1-1 3 0,6-2-7 0,1-2-7 15,1-13-17-15,0 2-2 0,0 1 12 16,21 12-16-16,-13-17 6 0,2-6-4 16,-1-2-24-16,-1 1 0 0,18-12-19 0,-10 0-16 15,0 1-5-15,0-8-8 0,-1 2-31 16,-3-4-1-16,-1-1-3 0,3-2-18 0,-4 0 7 15,1-3 4-15,-4-1 0 0,0-1 7 0,-1 0-22 16,-3-1 9-16,1 1 8 0,1-1 6 0,-3 0 7 16,-2 17 6-16,0-7 41 0,0-2-8 15,0 1 3-15,-13-21 1 0,10 24 25 0,-3 1-7 16,1 1 14-16,3 5 8 0,-2 1 25 16,0 3-12-16,1 0 13 0,0 2 5 0,1 0-17 15,0 1 8-15,0 1-1 0,1 1 1 0,-1-1-19 16,0 3 1-16,1 0 14 0,1 0 10 15,0 0-4-15,0 0 4 0,-6 15 8 0,4 2 18 16,2 3-11-16,0 4 25 0,0-8-25 16,0 8 38-16,0 1-7 0,14 33-11 0,-7-27-10 15,1 1 0-15,0 1-2 0,5 0-14 16,-3-5 12-16,-2-1-7 0,1 1-6 0,-1-6-14 16,2 3-38-16,0-4-11 0,-4-4-31 0,2 0-24 15,-3-7-49-15,-1-5-41 0,1 0 13 16,1-5-136-16,-6 0-59 0,0 0 30 0,14 0-305 15,14-13 54-15,-12 1 61 0,2 0 18 0,2 2 12 16,1-4 64-16,3 2 23 0,1 2 24 16,0 0 26-16,0 2-19 0,3 0 51 15</inkml:trace>
  <inkml:trace contextRef="#ctx0" brushRef="#br0" timeOffset="242822.3351">19019 6206 962 0,'0'2'456'0,"0"0"-27"16,1 0-42-16,3-1-31 0,2 1-5 0,-1-1-28 15,12 3-20-15,2-2-26 0,1 0-44 16,4-1-9-16,1 0-21 0,1 0-36 0,3 1-19 16,0-2-9-16,-15 0-21 0,6 0-41 15,7 0-24-15,-1 0-32 0,0 0-30 0,-1 0-1 16,0 0-93-16,-1 0-57 0,21-12-31 15,-24 7-66-15,-4 0 28 0,-3-2-196 16,0 2-63-16,-5 1 35 0,-1-3 35 0,-4 1 38 0,-2 2-14 16,0-2 58-16,1 0 24 0,-1 1 24 15,-2 0 33-15</inkml:trace>
  <inkml:trace contextRef="#ctx0" brushRef="#br0" timeOffset="243127.6463">19355 6018 751 0,'-8'-2'412'16,"2"1"-39"-16,2 0-48 0,-1-1-19 0,3 1-12 16,1 1-18-16,-1-1-15 0,1 0-13 15,0 3-13-15,1-1 16 0,2 2-10 0,1 0-22 16,10 8-22-16,4 1 9 0,0 0-29 16,5 2-3-16,-2-2-28 0,-1 5 14 0,1-2-38 15,0 4 13-15,-3 3-19 0,1-3-18 16,-4 5-22-16,-2 1 15 0,-3-3-7 0,-3-1-12 15,-1 0 5-15,-5-10-21 0,0 1-11 16,-14 22-25-16,4-18-34 0,-3-3-11 0,-4 3-36 16,-2-6-41-16,0 2 11 0,-1-4-109 0,0-4-42 15,-3-1-46-15,3-1-37 0,9-2 29 0,-3 0-233 16,-3 0 36-16,3 0 15 0,1 0 47 16,-12-14 36-16,18 11 20 0,4-2 35 0,3 2 25 15,5 2 19-15,9-7 17 0,6 2-53 0</inkml:trace>
  <inkml:trace contextRef="#ctx0" brushRef="#br0" timeOffset="244448.1601">20084 6147 483 0,'-15'0'342'0,"15"0"-32"0,0-14-33 0,0 14-12 15,-23-22-14-15,22 17-30 0,-2 0-26 16,1 3-22-16,1-3 73 0,0 2-48 0,0 0-8 15,0 2-24-15,1 3 20 0,0 2 10 0,1 2-11 16,1 14 5-16,-2-7-10 0,0 7-10 16,0 6 2-16,12 30-16 0,-9-22 4 0,-1 2-32 15,1 1 11-15,-1-3-22 0,0 2-12 16,0-2-27-16,-1-2 17 0,-1 2-19 0,0-1-15 16,0-19-3-16,0 5-8 0,0-1-34 0,0 2-21 15,0-5-16-15,-11 10-22 0,8-20-61 0,0 0 10 16,0-5-107-16,0 0-48 0,0-1-26 15,1-3 25-15,0 1-283 0,1-4 32 0,-4-10 38 16,1-7 28-16,0 0 8 0,0 0 63 16,-1 2 24-16,1 0 40 0,-1-2 7 0,2 2 3 15,-1 0 10-15</inkml:trace>
  <inkml:trace contextRef="#ctx0" brushRef="#br0" timeOffset="244765.5302">19928 6159 543 0,'-1'-8'391'0,"1"2"-9"16,-1-1-59-16,1 2-16 0,-2 1-39 0,4 0 18 16,-1-2-11-16,4 0-37 0,4-4-13 15,2-1 8-15,6 3-24 0,1-2 4 0,2 3-17 16,2-2-9-16,3 4-19 0,0 2-16 0,2 2-10 16,-13 1-26-16,8 0-1 0,27 10-9 0,-23-3-8 15,-2 2-25-15,-3 0 0 0,-1 3-10 16,-4 1 1-16,-2 1-15 0,-1-1 2 0,-6 1-12 15,-1 0-7-15,-5-2 14 0,-1-5-10 16,0 1-2-16,0-1-13 0,-12 15-5 0,1-10-8 16,0-1-22-16,-4-3-5 0,-1 0-44 0,-5-1-6 15,6-2 7-15,-6 1-118 0,2-4-24 16,1 0-28-16,1-1-16 0,2 0-43 0,3-1 30 16,12 0-246-16,-6 0 32 0,6 0 40 15,-7 0 19-15,7 0 21 0,-9-12 25 0,11 9 41 16,0-1-9-16,1 1 42 0</inkml:trace>
  <inkml:trace contextRef="#ctx0" brushRef="#br0" timeOffset="245252.0224">20385 6072 906 0,'3'-2'410'0,"-2"0"-61"16,1 1-46-16,-1 1-23 0,1 0-18 0,-2 1-3 15,2 3-18-15,0 0 6 0,5 9-26 16,-4-1-7-16,5 3-7 0,-3 2-28 0,2 2-3 16,0 0-20-16,0-2-10 0,0-1-12 0,0 0-12 15,1-1-11-15,-3-1-16 0,-2-2 0 0,2-3-13 16,-3-1-17-16,0-3 7 0,-2 0-15 16,1 0 7-16,0 1-5 0,0-3-7 0,-1-1-8 15,0-2 7-15,0 0-15 0,0 0 6 0,0 0-5 16,-3 3-5-16,1-6-9 0,2-1-12 15,-1 0-4-15,0-1 5 0,0-1-17 0,2 1-7 16,-1-2 1-16,5-8 5 0,-5 6-8 0,8-13-1 16,-1 6 4-16,0 2-11 0,3 1 7 15,0 0-1-15,0 2-4 0,3 1 0 0,-1 2 9 16,1 1 5-16,-1 2 16 0,-3 3 0 0,1-1-6 16,-1 3 23-16,-9 0 2 0,11 0 17 0,14 17 3 15,-12-5-2-15,-2 3 0 0,-3 0 8 16,-1 1 0-16,-1 0-18 0,0 0-7 0,-4 1 12 15,1 0-20-15,0-2-6 0,-3-4-10 0,0-2-10 16,0-9-26-16,0 6-28 0,0-6-12 16,0 9-24-16,0-9-32 0,0 0 12 0,0 0-119 15,-3 10-41-15,2-12-51 0,2-4 29 0,-1 0-231 16,0-2 42-16,3-8 37 0,-3 6 10 16,0-4 24-16,0-4 45 0,0-4 21 0,7-23 24 15,-4 23 20-15,-3 12 27 0,0-7-9 0</inkml:trace>
  <inkml:trace contextRef="#ctx0" brushRef="#br0" timeOffset="245383.3709">20662 5961 312 0,'-8'-7'352'0,"1"2"-43"0,0 2-56 0,1 0-40 15,0 2-23-15,0 0-17 0,1-1-26 0,1 2-24 16,4 0-20-16,0 0-45 0,0 0-39 16,-15 10-31-16,12-5-53 0,2-1 6 0,1 1-262 15,-1-1-34-15,2 1 24 0,0 1 47 0,3-1 9 16</inkml:trace>
  <inkml:trace contextRef="#ctx0" brushRef="#br0" timeOffset="245694.7027">20723 6079 869 0,'4'5'407'0,"-2"-1"-60"0,6 11 41 0,0 0-39 16,2 1-6-16,-1 1-11 0,0 0-29 15,1 1-20-15,1-4-26 0,-2 1-21 0,3-1-26 16,-3-3-18-16,0 0-16 0,-2-3-14 15,-3-1-7-15,0-3 1 0,0 1-26 0,-2-2 4 16,2 0 11-16,-2-2-31 0,2-1-20 0,-4 0 0 16,0 0-24-16,0 0 22 0,7 0-34 15,3-11 9-15,-7 6-32 0,0 0 2 0,5-10-16 16,0-2-14-16,-2-2-26 0,1 0-7 0,-2 2-14 16,1-3-27-16,-2 4-10 0,-1 1-33 15,0 3 0-15,1 4 9 0,-1 1-87 0,1 1-30 16,-2 1-35-16,2 2-31 0,-2 0-6 0,-1 1 29 15,0-1-231-15,1 2-6 0,0-1 57 16,0 2 30-16,-2 0 17 0,0 0 36 16,0 0 32-16,24 13 15 0,-8-5-11 0,2 0 4 15</inkml:trace>
  <inkml:trace contextRef="#ctx0" brushRef="#br0" timeOffset="246416.6241">21246 6185 620 0,'1'-2'376'0,"3"0"-43"0,-2-1-2 16,0 0-43-16,-2 2 7 0,1-5-10 0,0 2-19 16,0-1-8-16,-2 0-23 0,0 1-6 15,0-1-28-15,-3 0-11 0,-5-6-10 16,2 5-22-16,-2 2-5 0,0 1-13 0,2 3-14 16,7 0-11-16,-13 0 2 0,-17 16-4 15,16-6-16-15,-3 2 7 0,3 5-17 0,-2-2 10 16,5 4-22-16,1 0-14 0,1-1 6 0,3-1-12 15,3-1 4-15,2-3-4 0,1-13 2 16,0 10-4-16,0-1-3 0,12 4-30 0,-6-9-11 16,-1-3-12-16,0 0-9 0,2-1-14 0,0-1-22 15,1 1-3-15,14-9-14 0,-3-3-5 16,-4 1-23-16,2 0 7 0,-1-3-1 0,-3 0 8 16,2 1-3-16,-4 1 8 0,-1 0 7 0,-4 5 5 15,3 0 2-15,-6 3 7 0,1 0 23 16,-2 0 5-16,0 4 2 0,-2 0 35 0,0 0 13 15,0 0 13-15,0 0 8 0,5 12 9 0,-4-5-2 16,0-1 15-16,0 0-8 0,4 8 4 16,0 0 16-16,1 2-18 0,-1-4 18 0,2-4-23 15,-2 1 0-15,3-4-3 0,-3-1 8 0,0-1-24 16,2-3 11-16,-1 2-2 0,2-2-18 16,-8 0 0-16,6 0-30 0,6 0-6 0,15-16-20 15,-11 6-18-15,-3-3 2 0,-2-3-9 16,2-1-28-16,-3 0-1 0,1-3-8 0,-3-1-8 15,-1-1 10-15,-4-3-29 0,1 0-17 0,0 0 15 16,0 1 27-16,-4 0-3 0,2 1 10 0,-2 12 10 16,0-5 25-16,0-2 18 0,0-1-16 0,-12-16 37 15,6 19 6-15,3 1 2 0,-3 1 1 16,3 4 24-16,-2 4 22 0,2 0 6 0,1 3-1 16,0-1 12-16,-2 3-8 0,2 2 12 15,0 0 9-15,0 2 7 0,2-3 12 0,-7 20-6 16,3 1 14-16,-2-1 4 0,3 6 11 0,3 3-20 15,-1-2-2-15,1-10 24 0,0 5-3 0,0 4-4 16,13 31-12-16,-8-29-21 0,1-2 3 16,1 6-16-16,3-5 8 0,-4 2-9 15,1-9-4-15,1-1-16 0,0-3-32 0,0-3-26 16,1-4-23-16,0-6-36 0,1-1-39 16,-10-2-47-16,8 0 15 0,18-11-135 0,-11 2-42 15,2-1 27-15,-3-1-293 0,-3-1 22 0,-1 0 64 16,0-1 19-16,3 1 70 0,-9 3 12 15,2 2 19-15,-4-1 47 0,-1 1-13 0,-1 2 18 16,2 0 7-16</inkml:trace>
  <inkml:trace contextRef="#ctx0" brushRef="#br0" timeOffset="246596.0996">21530 6117 264 0,'-5'-1'540'0,"2"-2"-45"16,0 1-66-16,0 2-34 0,2-2-46 15,0 1-48-15,-1 0-43 0,1-1-29 0,3 0-52 16,-1 0-50-16,4 0-13 0,15-1-126 0,5-2-40 16,7 0-82-16,2 3-37 0,1-1 15 15,1 3-275-15,-2 0 13 0,-17 0 33 0,7 0 38 16,2 0 3-16,25 14 37 0,-35-8 10 0</inkml:trace>
  <inkml:trace contextRef="#ctx0" brushRef="#br0" timeOffset="246989.6769">21787 6250 1005 0,'-2'2'355'15,"0"-1"32"-15,1 0-4 0,0 1-42 16,-1-1-24-16,2-1-35 0,2-1-23 0,0 0-35 16,0 0-20-16,1-1-33 0,1-1-11 15,1 0-10-15,7-4-11 0,2-3-19 0,0 1-14 16,-1 0 0-16,1-2-10 0,-1-3-22 0,0 2-8 15,-3-2-3-15,1 3-13 0,-2-1-2 16,-3 3-17-16,-1 0-16 0,-1 1 14 0,-2 1-6 16,0 2-1-16,-2 2-5 0,0 3-7 15,0 0-2-15,0 0 3 0,-13-8 2 0,7 11-3 16,-8 2 7-16,-2 3 10 0,2 5 15 0,-1 2 9 16,3 3-9-16,-2 2 11 0,3-4-4 15,4 2-5-15,-1 1 14 0,4-3-13 0,3-1-10 16,1-3 3-16,0-5 6 0,15 15-8 15,-4-13-8-15,3 3-1 0,4-4-23 0,3-3-25 16,3-1-36-16,0-3-30 0,-8-1 9 0,6 0-127 16,4 0-55-16,1 0 25 0,33-13-312 0,-29 13 51 15,-1-5 39-15,3-1 8 0,-2 0 22 0,-1 1 30 16,3 1 27-16,5 1 24 0,3 2 25 16,4-2 0-16,-2 0 28 0</inkml:trace>
  <inkml:trace contextRef="#ctx0" brushRef="#br0" timeOffset="247593.7797">22844 5848 722 0,'0'-1'419'0,"-2"4"-68"0,4 1 31 15,-2 3 2-15,0 11-18 0,0-6-10 0,0 8-4 16,0 5-31-16,0 5 1 0,0 1-44 16,0 0-23-16,0 2-6 0,0-2-33 0,0 0-17 15,0 0-4-15,0-1-53 0,0-4-9 16,10 22-26-16,-10-40-48 0,0 4-40 0,0-2-40 15,0-2-41-15,0 0-21 0,0-8 7 0,0 5-135 16,0-5-34-16,0 0-47 0,7 9 26 16,-6-11-212-16,2-2-46 0,-1 1 45 0,1-2 52 15,7-8 26-15,0 0 29 0,-1-2 24 16,3 1 16-16,-1-6 13 0,-2 3 24 0</inkml:trace>
  <inkml:trace contextRef="#ctx0" brushRef="#br0" timeOffset="247940.7106">23052 6053 1055 0,'8'-6'388'15,"-4"1"-50"-15,0 1 12 0,-2 1-29 0,0 1-56 16,0-2-15-16,0 3-10 0,-2 1-12 16,0 1 0-16,0 2-14 0,-3 1-9 0,0-2-14 15,-6 10-24-15,-3-2-15 0,0-3-10 0,-2 7-21 16,0-5-15-16,-1 1 1 0,-2-1-13 16,1 2-22-16,2-1-3 0,-1-2-1 0,3-1-13 15,2-1-12-15,1 0-1 0,3-2-12 16,1-2-16-16,2 1 1 0,0-1-1 0,0 1-7 15,0-3-1-15,2 3 2 0,1-1 1 0,0-2-4 16,0 0 1-16,0 0 0 0,17 18 2 16,-2-9 7-16,0 0 5 0,4-1 9 0,3 0 7 15,-1-2-16-15,2 1 8 0,1 1-6 16,0-4-1-16,-3 2-6 0,0-2 5 16,-3 3-16-16,0-4-12 0,-3-1-12 0,-4-2-36 15,-2 0-9-15,0 0-49 0,-1 0 11 0,-8 0-96 16,6 0-43-16,-6 0-47 0,27-14 27 15,-18 9-272-15,0-1 34 0,0-2 50 0,2 0 24 16,3 1 8-16,-5 1 29 0,3 1 24 16,3-2 53-16,-3 2 5 0,4 1 26 0</inkml:trace>
  <inkml:trace contextRef="#ctx0" brushRef="#br0" timeOffset="248961.4406">23324 6225 938 0,'0'2'358'15,"0"-2"-11"-15,0 0-44 0,1 1-12 16,1-1-14-16,1-1-62 0,0 2 10 0,0-3-27 16,1 0-30-16,1-2-14 0,-1 2-34 15,11-4 12-15,-4-3-11 0,1-1-14 0,0 1 5 16,-2-1-32-16,-1-2-13 0,1 1-1 0,-2-1-20 15,-2-2-10-15,0 5 22 0,-2 1-18 0,-2 0 5 16,0 2 11-16,-1-2-4 0,-1 8-7 0,0 0-20 16,0-7 14-16,0 7 0 0,-13-9-5 15,8 9 2-15,-1 0 17 0,-10 8 12 0,2-2-4 16,-1 5 1-16,0 2 19 0,2 3 0 16,1 1 9-16,2 1-4 0,1 0 0 0,3 1-21 15,3 1 10-15,3 0-5 0,0-11-11 0,0 5-11 16,16 14-3-16,-6-16-11 0,2-2 6 15,1-3 6-15,0-2 2 0,1-2-27 16,-5-3-18-16,2 0-13 0,3 0-15 0,18-15-9 16,-15 6-10-16,-1-1-26 0,1-2-11 0,0-2 7 15,1-1-29-15,-2 0 11 0,-1-1 9 0,0 1-17 16,-3-2 10-16,-2 5 15 0,-4-1 8 0,7 2 7 16,-7 3 40-16,-3 3 16 0,0 0-5 15,-1 1 14-15,0 3 1 0,-1-1 34 16,-1 2-1-16,0 3 22 0,-1 1-3 0,0 1 28 15,-1 0-4-15,-1 12-12 0,0-5 24 0,1 0-4 16,1-3-15-16,1-9 10 0,0 10-20 16,0 3 5-16,0-1-13 0,17 10 5 0,-7-12-1 15,-1-3-12-15,0-5 6 0,1 0-16 16,-1-1 1-16,-9-1-27 0,13 0-9 0,19-10-10 16,-11 3-7-16,-6-3-10 0,0-2-8 15,5 0-14-15,-6-1-4 0,0-1 4 0,-1 1 5 16,2 0-6-16,-3 0 17 0,-3 0-10 15,2 1 12-15,-4 4 2 0,-2 3 2 0,-2-1 3 16,0 2-2-16,-1 1 0 0,1-1 0 0,-2 4 3 16,0-3 8-16,-1 3 9 0,0 0 8 15,0 0-4-15,0 0 1 0,6 17 5 0,-2-1 18 16,-1 4 4-16,3 2 14 0,-1 6 12 0,3-1 11 16,-1 5 14-16,1 2 18 0,-2 7-16 15,3-2-2-15,1 2-7 0,-2 0-8 0,-2-1 34 16,-2-2-15-16,-2-4-3 0,-1-1-8 0,-1-18-10 15,-13 28-8-15,2-21 10 0,-5-2-23 0,-2-5 14 16,-4 0-19-16,-7-4 10 0,2-1-2 16,-1-3-1-16,-4-3-20 0,14-4 20 0,-4 0-32 15,-4 0 23-15,-27-14-18 0,29 6-6 0,7-4 16 16,1-2-19-16,5-4-18 0,5 2 7 16,3 1-11-16,3 6 3 0,0-5-35 0,17-18-3 15,-8 13-52-15,10 4-5 0,4-2-27 0,3 0-32 16,3 0-32-16,3 1 19 0,2 3-91 15,2-1-19-15,-3 2-26 0,-3 2-44 0,-3 1 30 16,-1 1-237-16,3 1 34 0,-2 3 51 16,-3-2 31-16,0 2 48 0,-12 4 8 0,7 0 28 15,2 0 21-15,2 0 47 0,0 0-13 0,4 0-17 16</inkml:trace>
  <inkml:trace contextRef="#ctx0" brushRef="#br0" timeOffset="254991.5425">5170 7308 561 0,'0'0'358'0,"14"0"-23"15,-14-13-22-15,0 13-23 0,20-22-6 0,-19 17-33 16,-1 0-2-16,3 0-12 0,-3 0-9 0,-1-1-13 16,1 6-15-16,0 0-8 0,0-13-33 15,-16-7 0-15,10 13-15 0,-6-2-10 0,2 3-31 16,-2-1 6-16,-1 3-12 0,2 1-16 0,1 2-7 15,-1 1-1-15,2 0-12 0,-6 0 2 16,-19 13-7-16,15-2-14 0,0 2 13 0,0 2-16 16,3 3 1-16,1 0-9 0,0 4 19 15,4 1-12-15,2-2 9 0,3 2-13 0,5-3 7 16,1-1-6-16,0-9-2 0,0 2-12 0,11 19 2 16,-3-19 11-16,1 0-2 0,-1-7-10 15,2-1-8-15,-10-4 2 0,8 0-19 0,1 0-4 0,5 0-19 16,12-13-9-16,-13 7-18 0,-1-5-18 15,0-1-21-15,-5-1 4 0,3 0 9 0,1-5-58 16,-4 4-12-16,0-5 14 0,-1-3-34 0,1-1 20 16,-2 1-12-16,-1-1 17 0,1 1 5 15,-3-1-9-15,-2 11 19 0,0-6 22 0,0-4 1 16,0-2 27-16,0 0 7 0,-13-24 26 16,9 23 18-16,-2 4 34 0,1-4 5 0,1 4 8 15,-3 3 32-15,1 0-5 0,1 3 13 0,3 2 19 16,-1 3-7-16,0 3 55 0,1 2 1 0,2-2-12 15,-2 4-11-15,0-2-1 0,2 3-14 16,0 2-12-16,0 0 15 0,-3-2 20 0,2 5-4 16,1 2-1-16,0-1 9 0,0 4 12 15,2 13 4-15,-2-10 3 0,0 7-2 0,0 4-21 16,12 27 10-16,-7-23-13 0,-1 6-17 0,2-4 21 16,0 3-26-16,-1-3-3 0,1-1 1 15,0 1-6-15,2-1-10 0,-2-1-28 0,1-1 1 16,1 1 4-16,0-2-29 0,-1-2-10 0,0-5-19 15,-1-2-24-15,-2-3-33 0,0-4-25 0,0-2-22 16,-1 0 12-16,1-3-130 0,-1-1-28 16,-3-2-25-16,0 0-51 0,8 0 31 0,2 0-253 15,14-16 28-15,-7 12 65 0,-3-5 30 0,3 1 36 16,3-4 13-16,1 0 44 0,0 0 20 16,1-1-11-16,3 1 11 0,-4-2 38 15</inkml:trace>
  <inkml:trace contextRef="#ctx0" brushRef="#br0" timeOffset="255259.7621">5566 7245 560 0,'-1'1'441'0,"0"0"-77"0,0 0 37 0,-1 0-35 16,2-1-14-16,0 1-25 0,0-1-15 15,-1 0-38-15,2 0-10 0,-1 0-32 0,2 3-24 16,0-3-10-16,2-1-17 0,1-1 14 0,1 2-20 15,-2-2-36-15,2 1-10 0,12-3-9 16,-6 1-24-16,5-1-9 0,-3-1-4 0,-2 3-35 16,-12 2-36-16,10 0-33 0,-2 0-52 15,0 0 8-15,0 0-132 0,-8 0-74 0,6 0 24 16,-6 0-217-16,7 0-42 0,-7 0 28 0,0 0 37 16,0 0 32-16,0 0 43 0,5-5 15 15,-7 5 18-15,-1 3 42 0,-1-1-36 0,-1 2 57 16</inkml:trace>
  <inkml:trace contextRef="#ctx0" brushRef="#br0" timeOffset="255506.4172">5497 7415 529 0,'-3'2'554'0,"2"1"-81"0,-1-2-27 0,0 1-32 16,1 0-21-16,1-1-22 0,0 2-1 15,1-3-27-15,3 0-11 0,-1 3-35 0,2-3-13 16,0 0-26-16,11-5-29 0,-1 3-50 15,-15 2-17-15,15 0 12 0,14-4-32 0,-12 3-16 16,4-2-61-16,-7 3-48 0,-3 0-44 0,-1 0-41 16,-10 0-60-16,9 0 12 0,-2 0-104 15,1 0-60-15,-2 0-42 0,-6 0 27 0,10 0-230 16,-2 0 23-16,0 0 38 0,-1 0 34 16,8 0 13-16,2 0 44 0,2 0 18 0,2 0 19 15,1 0-1-15,27-8 47 0,-22 2 3 16</inkml:trace>
  <inkml:trace contextRef="#ctx0" brushRef="#br0" timeOffset="256193.7627">6250 7224 209 0,'5'-3'411'0,"-2"0"-83"15,1-1-29-15,0 0-4 0,1 1-23 0,-2-2-35 16,8-5-2-16,-4 3-12 0,3-3-18 16,-4 1-21-16,0 2-21 0,-2-2 19 0,3-3-17 15,-2 2-14-15,-2 2 9 0,-2-2-13 0,1 2-11 16,1 2-2-16,-1-2-3 0,-2 0-7 0,0 2-6 16,0 6-3-16,0-13-3 0,0 1-5 15,0 0-12-15,-11-15 2 0,5 13-16 0,-1 2 5 16,1 3-4-16,2-1-19 0,-1 4 7 0,-3 3-18 15,2-1-7-15,-2 2 6 0,0 2-2 16,-1 0-6-16,-3 0-14 0,-20 15-1 16,14-6-1-16,0 5-4 0,1-3 0 0,1 1 2 15,0 2 6-15,4 6-4 0,-1-6-4 0,3 2-2 16,2-1-11-16,0-1 13 0,2-1-2 16,3-1 1-16,2-2-2 0,0-3-1 0,1 2-5 15,0-9 2-15,0 0-4 0,13 26-10 16,-3-14-1-16,-2-1 13 0,2 4-4 0,2-5-11 15,-3 0-1-15,3 0 8 0,2-2 5 0,-2 0 2 16,4 1-15-16,0 0 0 0,1-3-1 0,-1 0 10 16,2-1-7-16,-1 0 14 0,-1 1-19 15,1-1 18-15,-3 0-4 0,-3-1-1 0,-2-1-4 16,-3 0 5-16,-1 0-15 0,-1-1 12 0,0 2 26 16,-3-1-2-16,-1 1 7 0,0-4 8 15,0 0-9-15,0 7-4 0,0 0 14 16,-16 12 8-16,5-9-11 0,-4 0-7 0,4-3-2 15,-1-2 6-15,1-2-5 0,-3 3-3 0,0-4-2 16,3-2 15-16,11 0-1 0,-9 0-4 16,2 0-3-16,0 0-4 0,7 0 3 0,-16-14 1 15,8 5-11-15,5-2 14 0,2 1-4 16,1 10-50-16,0-8 5 0,0-6-22 0,17-16-18 16,-8 11-11-16,0 3-27 0,0 0-29 15,5 0-29-15,-1 3-47 0,4-2 19 16,2 2-117-16,-2 1-38 0,2 1 30 0,-3 2-297 15,2 1 39-15,-1 3 63 0,0 0 16 0,1 1 28 16,0 0 44-16,5 2 36 0,-13 2 16 0,5 0 41 16,3 0 5-16,5 0 26 0,32 11-9 15</inkml:trace>
  <inkml:trace contextRef="#ctx0" brushRef="#br0" timeOffset="256725.7342">6911 7408 226 0,'6'-13'551'0,"-2"6"-120"0,-1 0 23 0,0 1-19 16,-1 2-32-16,-1 0-14 0,0 3-49 0,0-1-10 16,0-1-39-16,-1 2-18 0,0 1-12 15,-3-2-37-15,0 4-27 0,-1 1-3 16,-4 8-19-16,-4 1-6 0,0 2 0 0,-1 3-28 16,-1 2-20-16,0 3 16 0,-1-2-15 15,3 2-14-15,-3 0-27 0,-1 1 7 0,1-1-43 16,3 3-8-16,-1-4-57 0,2-3-31 0,3 0-28 15,2-3-45-15,-2-4-34 0,5-3 13 16,2 0-81-16,0-4-28 0,1-4-18 0,0 0-51 16,6 3 30-16,-3-5-216 0,2 2 38 0,0-3 36 15,7-7 23-15,1 2 17 0,2-2 22 0,-1-1 21 16,4-5 15-16,0 1 62 0,0-3-56 16</inkml:trace>
  <inkml:trace contextRef="#ctx0" brushRef="#br0" timeOffset="256917.7276">7081 7403 1200 0,'16'-11'490'0,"-3"0"-47"0,0 2-29 0,-7 4-31 16,-1 2-43-16,-4 2-8 0,0 1-26 16,-2 4-20-16,-3 1 8 0,-8 13-24 0,-4 3-29 15,2-1-26-15,-4-1-33 0,0 6-27 0,0 3-21 16,-3 0-45-16,-2 1-40 0,0-1-72 16,-2-2-72-16,4 2 10 0,0-1-143 0,2-5-51 15,3 0 24-15,1-3-311 0,-1 2 31 16,4-4 54-16,3-2 40 0,1-5 16 0,1 2 29 15,3-7 25-15,2-2 5 0,-1-3 74 16,3 0 2-16,0 0 6 0</inkml:trace>
  <inkml:trace contextRef="#ctx0" brushRef="#br0" timeOffset="271021.8166">371 8013 520 0,'0'0'385'0,"0"0"-61"16,-13 0-22-16,13 14-21 0,-25 3 5 0,19-9-43 15,-1-6-29-15,0 0 21 0,0 0-3 16,-4 1-7-16,2 0 3 0,2-2-21 0,3 0-14 16,-1-3 2-16,1 2-28 0,0 0-5 15,4 0 8-15,-6 0-26 0,9-3-4 0,-6 3-1 16,1-3-13-16,2 2-26 0,0 0 1 0,2 2-22 16,1-5 1-16,-2 0-29 0,7 0-10 15,1 1-4-15,0 1 6 0,2 2-1 0,3 3-8 16,0 3-20-16,-1-2 1 0,3 4 12 0,-1 3-8 15,-3-2-12-15,-1 3 7 0,0-8-16 16,-2 7-6-16,-2 0 8 0,-5 0 7 0,2-1-12 16,1-1 5-16,-3 2-5 0,-4-1 14 0,1-1-10 15,-3 0 11-15,0 0 5 0,-2 0 0 16,-4-5-7-16,3 0-1 0,-4 3-11 0,0 0 12 16,0 0-2-16,0-2 8 0,-3 0-15 0,3-2 10 15,-1 1-12-15,3-2-6 0,1 1 6 16,5-3 2-16,-1 3 5 0,0-2 6 0,0-2-14 15,4 1 8-15,-2 0-11 0,2 0 1 0,2-3-3 16,2 3-5-16,2 0 1 0,1-3 11 16,2 6-19-16,2-3 19 0,0 3-14 0,2-2-5 15,1 3 13-15,-3 3-4 0,1 3 0 16,-1-3 0-16,0 2 3 0,0 0-5 0,-6 2 14 16,2-3-4-16,-3 2 10 0,0-1-4 0,-2 4 10 15,-2-6-5-15,0-1 18 0,-4 4 5 0,0-3-5 16,1 0 3-16,-5 1 5 0,-4 1-11 15,-3-2 11-15,-1-2 0 0,0-2-22 0,0-2 10 16,-3-1-11-16,-4 0-23 0,0-4-10 0,0 0-31 16,2-4-19-16,0 1-6 0,1-3-15 15,2 3 3-15,4 0 9 0,1 2-67 0,2-5-12 16,-3 0-20-16,8 1-32 0,1 2-11 0,5 2-40 16,2-4 24-16,1 1-205 0,5 1-6 15,-1-3 40-15,3 2 20 0,3-3 25 0,1 1 24 16,1-1 36-16,1 2-24 0,6-1 47 0,-2-1-7 15</inkml:trace>
  <inkml:trace contextRef="#ctx0" brushRef="#br0" timeOffset="271260.4586">441 7875 560 0,'-11'-10'369'0,"0"6"-56"0,-1-1-25 0,-1 2-29 16,-3-2 7-16,2 4-29 0,-4-2-42 0,-1 5 9 16,0 0-24-16,0-2 14 0,0 2-18 15,-3 5-5-15,1 1-7 0,4 1-14 0,-4 0-16 16,4 3 13-16,-2 1-28 0,1 0-14 16,1 1-5-16,-2 2 7 0,4 2-12 0,-1-1 7 15,3 0-9-15,-3 9 0 0,0-6-5 0,4 2-11 16</inkml:trace>
  <inkml:trace contextRef="#ctx0" brushRef="#br0" timeOffset="271708.6447">19 8535 5827 0,'11'22'19'0,"4"-5"24"0,1 3-22 0,1-3-1 16,0 1 11-16,3-3-7 0,5 2 5 0,-1-6 6 15,-3-2-17-15,4 3 17 0,2-1-25 16,0-5-3-16,0-2 6 0,2-2 15 0,-3-1-1 15,-10-1-3-15,7 0-17 0,-1 0 8 16,30-14-5-16,-23 6 17 0,-2 1-28 0,-2-3 20 16,6-1-14-16,-8-3-13 0,-3-4 12 0,2 0-4 15,-3-3-7-15,-2-3 8 0,0 0-1 0,-2 2-9 16,-3-3-10-16,1-8 23 0,-2 6-19 16,1-7 4-16,-4 8 3 0,-1-4 18 0,-3 4 3 15,1 1-5-15,-1-3 6 0,-4 17 19 16,0-5-24-16,0-1 32 0,-13-22-21 0,6 18 14 15,-4 1-19-15,2 2 18 0,-2-8-15 16,-2 9 7-16,-6-1 0 0,-1 2-6 0,0-2-9 16,0 3-1-16,-3-6 2 0,3 8 11 15,-5-1-5-15,3 2 1 0,3 1-12 0,0 2 6 16,2 3-4-16,2-4 8 0,-1 7-2 0,9 3-18 16,-5 0-13-16,-1 0-10 0,-18 13-36 0,16-4-15 15,-1-2 7-15,-3-1-33 0,6 3-57 16,-2 0 16-16,1 7-45 0,5 0-60 0,-3-7-27 15,2 0-54-15,3-4 29 0,7 2-230 16,-2-7 51-16,6 3 0 0,-1-4 68 0,9 0 29 16,0-1 19-16,2-1 9 0,8-1 60 15,1 3 2-15,11-3 36 0,-1 1-27 0</inkml:trace>
  <inkml:trace contextRef="#ctx0" brushRef="#br0" timeOffset="273176.558">1673 8112 763 0,'0'-14'322'0,"0"14"-8"0,0 0-43 0,22-30-7 16,-22 26-24-16,-4-2-29 0,-1-7 45 15,-2 4-41-15,2 4-28 0,-1-2 4 0,1 3-19 16,-1 2 3-16,-2-1-12 0,8 3-30 16,-8 0 20-16,-12 16-14 0,4-2-10 0,0 5-10 15,3 2 14-15,2 4-13 0,-1 3 10 0,2 1-1 16,1 3-18-16,1 0 1 0,2 2-11 15,4 0-21-15,0 0-9 0,2-18 6 0,0 6-11 16,10 31-7-16,-2-24 8 0,0-5-8 16,-1-4-8-16,9-6 0 0,1-1 2 0,1-4-30 15,0-6-2-15,2 1 23 0,-10-4-22 0,5 0-5 16,22-14-27-16,-17 4 11 0,-2-2-26 0,-1 1-1 16,-3-3-2-16,0 0-14 0,-1 2 0 15,-2-5 4-15,-2 5-3 0,-2-2 14 0,0 1 5 16,-3 4-5-16,-2 2-7 0,3 2 19 0,-4-1-8 15,1 2 5-15,-1 2-14 0,0-1 15 16,0 3-13-16,-1 0-1 0,0 0 26 0,-1 5-8 16,0 0 29-16,0 0 1 0,1 3 0 0,-1 0 13 15,4 10 6-15,-3-11-8 0,0 4-5 0,10 18 0 16,-5-15 0-16,6 0 4 0,1-5 22 16,2-1 2-16,0-2-20 0,0-3 11 0,5 0-7 15,-11-3 2-15,3 0 0 0,3 0-2 16,20-12-14-16,-16 7 6 0,2-6 4 0,-5 0-18 15,-2-3-14-15,1 1 5 0,-7-2-24 16,0 2 9-16,0-5-5 0,-3 2-9 0,-3 1 4 16,-1 2 0-16,0 13-15 0,0-9 9 15,0 0 0-15,-12-11 14 0,5 11-8 0,-4 1 1 16,1 3-20-16,-3 4-10 0,3 1-16 0,-4 0-1 16,-1 0-32-16,-19 10 0 0,17-4 9 15,1-1-87-15,1 0-39 0,4 0-43 0,2 2 25 16,3-6-204-16,1 2-39 0,3 0-7 0,1-1 68 15,1-2 18-15,2 0 41 0,1 1 37 0,0-2 20 16,3-1-12-16,17 0 35 0,-3-5 26 16</inkml:trace>
  <inkml:trace contextRef="#ctx0" brushRef="#br0" timeOffset="273759.6025">2193 8282 377 0,'3'4'492'0,"-1"-1"-97"16,0 2 26-16,2 2-20 0,2 10-25 15,0 1-14-15,-1 0-14 0,1 1-29 0,-1-2-32 16,0 0-31-16,1 0-17 0,-1-2-20 16,-3-1-13-16,2-6-12 0,-1-1-34 0,-2 0-10 15,1-2 11-15,-1-2-27 0,2 1-3 16,-3-1-18-16,0 0 7 0,0-2-24 0,2-1 4 16,-2 0-17-16,-2-1-10 0,1-1-7 15,-2-2-24-15,1-1-31 0,1-1 7 0,-2-9-13 16,-1-2-22-16,1 2-6 0,3 8 10 0,0-5-9 15,0-1-4-15,0 1-10 0,12-8 18 16,-5 9-5-16,2 4 1 0,1-1-6 0,-1 5 16 16,1 3 3-16,-10 0-7 0,9 0 16 0,17 11 7 15,-13-4 7-15,2 3 11 0,-3 2-18 16,2 1 26-16,0 0-10 0,-4-3 17 0,-1 2-14 16,-3-1 20-16,1-3-25 0,-3 0 0 15,-1-3-8-15,0-1 34 0,-1 0-4 0,-1 0-1 16,0-2-19-16,-1-1 17 0,0-1-15 0,0 0 5 15,0 0-12-15,-5 2 14 0,2-3-12 0,0 0 14 16,0 0-27-16,-1-4 4 0,1 1 13 16,1-1-10-16,0 0-5 0,0 0-15 15,1-2 6-15,0 0-16 0,1 1 28 0,0 6-12 16,0-9-9-16,15-13 4 0,-2 11 2 0,-1 0 5 16,3 3-9-16,3 3 12 0,-1 1 0 15,0 2 5-15,-17 2-7 0,15 0 23 0,19 16-10 16,-18-8 0-16,-2 4 19 0,1 1-6 15,-3 1-1-15,-3-2-5 0,-2 1 11 0,-1-2-2 16,-4 0-58-16,-1-2-21 0,0 0-25 0,-1-9-24 16,0 0-47-16,0 7-43 0,0-7 18 15,0 6-126-15,-13 3-36 0,11-7 30 0,-2-1-200 16,3 0-54-16,1-3 12 0,1 0 70 0,1-1 4 16,2-1 81-16,8-7-3 0,0-2 42 15,2-2 32-15,0 3 23 0,2-1 11 16,-1 2 4-16</inkml:trace>
  <inkml:trace contextRef="#ctx0" brushRef="#br0" timeOffset="273992.2199">2804 8366 748 0,'1'3'406'0,"-1"-3"-62"15,0 0 70-15,0 2-23 0,-1 1-4 0,0 1-38 16,1 0 12-16,0 2-16 0,-2 11-25 16,2-9-37-16,0 7 17 0,0 3-27 0,0 4-31 15,0 0-28-15,0 3-9 0,16 25-24 0,-12-26-13 16,-1 1-30-16,-1-3-4 0,0 3-21 15,0-1-13-15,-1-4-68 0,-1 0-20 0,0-12-56 16,0 2-42-16,0 0-27 0,0-2-40 0,0-1 13 16,0-7-121-16,-12 15-28 0,10-13 24 0,-1-4-219 15,-1 0-56-15,3-3 25 0,-2-1 57 16,-1-8 29-16,0-3 33 0,2 0 31 0,1 0 48 16,0-2 13-16,-1-3 1 0,1 2-6 15,0 3 23-15</inkml:trace>
  <inkml:trace contextRef="#ctx0" brushRef="#br0" timeOffset="274300.0383">2767 8460 428 0,'-2'-7'451'0,"0"0"-84"16,0 1 45-16,-4-6-9 0,3 3-48 0,1 0 3 15,0 1-36-15,-2 1-10 0,4 2 5 16,-1 0-43-16,1 1-12 0,0 4-35 0,0 0-24 16,12-23 2-16,-1 14-15 0,2-1-7 15,1 2 1-15,3 0-48 0,1 5 17 0,2-2-23 16,-9 5-11-16,5 0-31 0,1 0 3 15,23 14-20-15,-22-6 5 0,0 4 2 0,-2-3-29 16,-1 6-16-16,-4-3 14 0,0 1-14 16,-2 1 14-16,-2-2-9 0,-5-1-31 0,-1-3 5 15,-1-8-3-15,0 8-32 0,-12 12 0 16,0-9-27-16,-2-2-23 0,-4 0-15 16,2-2-38-16,-3-3-12 0,3 4 12 0,0-5-127 15,0 1-26-15,3-2-22 0,13-2 29 0,-9 0-233 16,2 0-31-16,7 0 65 0,0 0 28 15,-12-12 34-15,12 9 29 0,1-2-10 0,1 1 37 16,6-6 32-16,0-2 30 0,4 0-32 0</inkml:trace>
  <inkml:trace contextRef="#ctx0" brushRef="#br0" timeOffset="274956.7862">3042 8351 516 0,'2'-2'419'0,"0"2"-42"0,0 3-53 0,0-1 41 16,0 2-4-16,-1 1-12 0,0 1-23 15,2 13-10-15,0-2-22 0,2 0-13 0,0 3-21 16,1-1-28-16,1-2-6 0,1 0-14 0,5-1-39 16,-3-5-2-16,-1 2-13 0,0-3-17 15,-1-3-19-15,0-2-17 0,-2-1-1 0,1-3-5 16,0-1-18-16,-7 0-29 0,11 0-20 0,14-14 8 16,-13 4-20-16,0 0-25 0,-1-4-29 15,-1 0-11-15,-1-1-4 0,1-5-21 0,-3 5 14 16,-1-2 2-16,-2-2-3 0,2 7 0 15,-2 3 18-15,-1 0-4 0,-2 3 10 0,0 1 5 16,1 1 2-16,-2 2-14 0,1 1 29 16,-1 1 17-16,-1 3 6 0,2-1 17 0,-1 3-6 15,1 1 27-15,-1 1-9 0,0 0 29 0,5 11-15 16,1-1 2-16,0-4 15 0,3 1-7 16,-1-1 0-16,1 1 10 0,1-4-10 0,-3-3-4 15,0-2-16-15,-1-1-3 0,0-4 6 0,-6 0-18 16,8 0-5-16,10-10-19 0,-6 1-23 15,0-3-16-15,-1-3-12 0,1-2-18 0,-2-3-27 16,-2-5-18-16,1 3-31 0,-2-1 9 0,-2 0 12 16,1-3-6-16,-3 3-9 0,-3-2 0 0,3 3 38 15,-2 0 10-15,-1 12 6 0,0-3-5 16,0 0 5-16,-13-12 37 0,10 15 2 0,-1 3 21 16,0 0 0-16,2 2 33 0,-1 2-18 15,-1 1 22-15,2-1 11 0,-1 0 24 0,1 1-2 16,-1 2-9-16,0-2 14 0,1 2 6 0,0 3-2 15,0 1 3-15,2-4 10 0,-3 8 15 0,3-2-8 16,-1 2 19-16,1 14-20 0,0-11 37 16,0 7-18-16,13 23 5 0,-4-14 18 0,2-4-20 15,-2 3-1-15,1-2-13 0,4-2-9 0,-3 1-8 16,3-3-7-16,-2-1 20 0,-1-1-22 16,1-2-2-16,-2-3 5 0,1 0-9 0,0-4-51 15,-3-5-15-15,3 0-26 0,-2-3-32 0,-9-1-46 16,8 0-59-16,0 0 18 0,14-15-138 15,-12 5-77-15,1 0 31 0,-5 1-247 16,-1 0 31-16,-2 2 42 0,6-4 47 0,-6 1 29 16,0 2 43-16,-2-2 21 0,-1 4 23 0,1-3 38 15,-1 9 15-15,0 0 40 0,0-8-19 0</inkml:trace>
  <inkml:trace contextRef="#ctx0" brushRef="#br0" timeOffset="275187.9061">3443 8306 838 0,'-4'1'510'0,"0"1"-51"0,1 0-52 15,0-2-30-15,1 1-36 0,-1 0-37 16,1-1-12-16,1 2-24 0,0-2-22 0,3 0-40 16,0 0-16-16,1 0-32 0,2-2-35 0,1 1-49 15,8-5-48-15,2-2-47 0,4 1 1 0,5-1-151 16,-1 0-54-16,0 0 19 0,2-2-281 15,3 5 29-15,-5-1-6 0,3 2 69 0,-2 0 18 16,-4-2 16-16,1 5 41 0,-2 1 27 16,3-3-16-16,-13 3 39 0</inkml:trace>
  <inkml:trace contextRef="#ctx0" brushRef="#br0" timeOffset="275635.5954">3760 8368 401 0,'-1'3'469'0,"-1"2"-49"0,1 0-61 16,1-2 6-16,1 1-8 0,1 1-13 0,-1-2-27 16,3 1 7-16,0 1-35 0,1-3-9 15,2 1-30-15,0-3 2 0,0 0-26 0,1 0-16 16,13 0-10-16,-11 0-29 0,6 0-16 16,20-12-11-16,-15 6-33 0,-2-3 2 0,-1 0-22 15,-2-1-8-15,2 0-10 0,-5-2-17 0,1 1 1 16,0 0-19-16,-2-1-15 0,-6 1-11 15,2 0-1-15,-5 0-4 0,-1 4-2 16,-1 0-1-16,-1 7 4 0,0 0-2 0,0-7-13 16,-11-4 11-16,0 4-9 0,-1 7 6 0,1 2-4 15,3-2 13-15,-16 10 9 0,8-1 14 16,-1-1-13-16,3 6 14 0,2 3-8 0,1 2 20 16,2 2 9-16,1 1 6 0,3 1-8 15,1-1-6-15,2-1 23 0,2-2-8 0,0-9-5 16,0 2-3-16,12 18 5 0,-2-17-13 15,1-2 6-15,1-2-21 0,3-3 9 0,0-2 3 16,-5-4-26-16,6 0-1 0,3 0-127 16,19-12-53-16,-20 2-61 0,3 2 20 0,-5-3-152 15,3 4-55-15,3-1 35 0,1 1-223 16,4 0 65-16,-1 0 15 0,3 2 48 0,-1-1 39 16,4 2 59-16,5 2 27 0,0 1 24 0,-2-3 6 15,5 1 26-15,5 0 17 0,2 1 2 16</inkml:trace>
  <inkml:trace contextRef="#ctx0" brushRef="#br0" timeOffset="277513.5504">5446 8371 1109 0,'0'0'333'0,"0"0"20"0,-14 0-53 16,14-13-17-16,0 13 17 0,0 0-14 0,-21 11-21 15,20 10 10-15,0 8-8 0,1-15-3 16,0 9-39-16,0 3-1 0,15 37-35 0,-9-27-22 15,-1-3-18-15,2 0 6 0,-1 2-14 0,0 2-12 16,0-5-32-16,-2 0-18 0,1-2-7 16,-1-4-37-16,-2-5-33 0,1 0-26 15,0-9-50-15,-3-2 8 0,1-3-111 0,-1-7-47 16,0 0-35-16,-6 0-60 0,4-4 31 16,1-1-223-16,-4-10 44 0,0 1 35 0,0-3 29 15,0 1 26-15,-1-3 24 0,3-2-12 0,-1 0 61 16,0-1 44-16,1 4 7 0</inkml:trace>
  <inkml:trace contextRef="#ctx0" brushRef="#br0" timeOffset="277816.9017">5396 8433 963 0,'0'-9'336'0,"-2"-1"71"0,0 3-44 0,4 0-25 16,-3 0-14-16,2 0-33 0,-1 7-19 15,0 0-15-15,0-8-35 0,13-12-10 0,-4 9-24 16,3 1-5-16,1 2-7 0,3 5-13 15,1 0-12-15,-1 3-23 0,-7 0-9 0,22 12-11 16,-11-2-5-16,1 3-14 0,-3 2 2 16,0 2-31-16,-3 0 1 0,-1 0-11 0,-2 3-1 0,0-3 2 15,-3 1-15-15,-3-4-1 0,-2 4 13 16,-2-6-22-16,-2-12-7 0,0 10-11 0,0-3-8 16,-12 15-28-16,-2-12-31 0,0-2-25 15,-1 0-18-15,0-3 10 0,0 0-82 0,-3-3-37 16,11-2-21-16,-3 0-40 0,1 0 25 15,2 0-208-15,-13-18-51 0,15 12 51 0,1-1 28 16,2-1 45-16,1 2-20 0,1 6 35 16,0-8 55-16,11-16-20 0,-4 9 44 0</inkml:trace>
  <inkml:trace contextRef="#ctx0" brushRef="#br0" timeOffset="278733.9376">5711 8370 1021 0,'2'1'385'15,"0"1"-50"-15,-1 3 22 0,0-1-7 0,0 3-17 16,0 11-18-16,1 4-7 0,2 2-40 0,0-4 5 16,0 2-24-16,3-1-10 0,0-1-42 15,2-3-4-15,1 0-29 0,-1-2-9 0,1-2-25 16,-2-3 1-16,2 0-11 0,-1 0-29 0,-1-7 3 16,-1 1-13-16,-7-4-10 0,7 0-34 15,0 0-10-15,0 0-20 0,12-20-14 0,-7 8-19 16,-3-2 2-16,0-3-17 0,0 1-2 0,-4-4-7 15,2 3-13-15,-2-2 1 0,-2-2 0 0,0 3 1 16,0 1 22-16,-2 4-4 0,0 3 16 0,1 2 3 16,-2 0 14-16,1 1-5 0,0 4 14 15,-1-2-11-15,1 3 14 0,-1 2 8 0,0 0 30 16,0 1-4-16,0 3 2 0,-1-2 21 16,1 3 4-16,1 2 7 0,3 10 2 0,-4-9-5 15,6 21-3-15,1-11-3 0,1 0-5 16,1 1 9-16,0-4 4 0,2 2-4 0,1-5-23 15,-3 0 26-15,6-4-20 0,-4 0 4 16,0-5-30-16,0-3-6 0,-11 0-23 0,11 0-17 16,15-17-9-16,-13 7-31 0,-1-2-13 0,-1-3-21 15,0-4-14-15,-2-2-32 0,2 0 15 16,-2-2-38-16,-4-1-22 0,0 0 19 0,-3-3 1 16,0 5 30-16,-2-2 29 0,0 12-3 15,0-5 8-15,0-3 4 0,0 1 26 0,-15-17 29 16,9 19 11-16,0 3-4 0,0 2 44 15,0 0-16-15,-2 4 11 0,0-4 0 0,1 5 44 16,0 1 6-16,2 2 5 0,0 0-10 0,2 2 1 0,0 1 2 16,1 0 17-16,-1 1 6 0,3 0-2 15,0 0 8-15,0 0-5 0,-6 11 15 0,6-5-10 16,0 2 13-16,3 11-4 0,-3-9 23 16,12 26-7-16,-4-11 12 0,2-1 17 0,0 0-23 15,2 3 6-15,1-4-8 0,0 2-24 0,2 4 1 16,-2-5 14-16,-1-3-18 0,0 0-24 0,-1 0-1 15,-1-1-10-15,-1-3 9 0,-2-2-15 16,0-2 14-16,-1-5-15 0,-3-1-4 0,0-2 6 16,0-1-8-16,-2-1 1 0,0-1-1 15,0-1-9-15,-2-1-2 0,1-1-2 0,-1-1-2 16,0 0-1-16,-1-1-1 0,0-1-27 16,0 0 4-16,2-1 8 0,-2 0 0 0,1-1-11 15,1 1 11-15,1-1 5 0,-1 0-10 16,0 6-8-16,0 0 9 0,10-24-5 0,-2 12 4 15,1 0-17-15,3 2 25 0,2-2-4 0,4 5-5 16,1-1 1-16,-1 4 7 0,3 0-3 16,0 2 0-16,-12 2-13 0,5 0 12 15,3 0-6-15,17 13 7 0,-15-3-18 0,-7-3 5 16,0 1 30-16,-6 1-1 0,0-3-26 0,-4 2 9 16,-1-1-2-16,-1 0 6 0,0-7 7 15,-11 18-6-15,-1-8-6 0,0-1 15 0,-2 1-8 16,-3-3-10-16,-3 1-34 0,1-4 2 15,0-2-33-15,8-2-52 0,-4 0-42 16,2 0 15-16,-17-14-100 0,11 4-48 0,5-2-12 16,2 0-45-16,3-2 33 0,2-3-196 0,2 3 32 15,3-4 32-15,1 3 30 0,1-3 3 16,0 4 60-16,0 6 16 0,18-21 43 0,-5 6-5 16,4 6 27-16,-3-1 5 0</inkml:trace>
  <inkml:trace contextRef="#ctx0" brushRef="#br0" timeOffset="279167.1279">6499 8139 397 0,'1'-3'465'16,"0"-3"-87"-16,0 5-3 0,1 0-3 0,-2 2 1 15,2 0-18-15,-2 2-5 0,2 3 0 0,3 11-29 16,-1 3-1-16,-2 6-24 0,4 0-7 16,-1 0-28-16,1 3 16 0,3 1-30 0,2-1-36 15,-2-1-1-15,1-3-39 0,0 2 0 16,0-3-35-16,1-2-2 0,0 4-10 0,0-9-1 15,-1 0-16-15,1-5-10 0,0-1-14 16,1-7-21-16,-1-1-38 0,1-3-2 0,-12 0-30 16,14 0-27-16,17-13-8 0,-14 4-23 0,-2-3 13 15,2 1-19-15,-4-3 17 0,-2-2 2 16,1 3 4-16,-3 0-11 0,1 2 23 0,-3 4 2 16,-2 0-10-16,-2 2 17 0,0 2-2 15,-1 0 5-15,1 2-10 0,-1-1 1 0,-2 2 23 16,0 0 17-16,0 0 9 0,0 0 6 15,9 15 23-15,-8-9-6 0,5 11 0 0,-1 0 24 16,0-1-30-16,1 1 16 0,1-2 6 0,-2-1-16 16,0-4-4-16,3 5-4 0,-3-6-6 15,3-4 3-15,-2-2-28 0,-1 0-20 0,-5-3-37 16,0 0-59-16,8 0-51 0,14-17 16 16,-10 5-170-16,-1-5-55 0,-2 1 33 0,-2-5-240 15,0 1 35-15,-2-3 50 0,-1 1 24 16,-1 1 46-16,-2-1 26 0,-1 11 55 0,0-6 24 15,0 0 4-15,0 0-9 0,0-2 25 16,-17-15 18-16</inkml:trace>
  <inkml:trace contextRef="#ctx0" brushRef="#br0" timeOffset="279318.4937">6890 8170 643 0,'-15'-5'402'0,"5"2"16"16,3 1-47-16,0 0-56 0,-2 0-43 15,3 2-17-15,2 0-27 0,4 0-40 0,0 0-22 16,0 0-90-16,-6 0-42 0,6 0-40 15,-9 9-60-15,9-4-62 0,0-2 12 0,9 9-275 16,2-1-4-16,4 0 32 0,2 1 27 16,2 0 25-16,1-1 17 0,3 0 8 0,-2-1 13 15</inkml:trace>
  <inkml:trace contextRef="#ctx0" brushRef="#br0" timeOffset="279622.0107">7204 8349 455 0,'3'-2'445'0,"1"0"25"0,-1-1-32 16,-1 0-21-16,-1 0-8 0,1 2-30 0,-2-2-29 16,2 0-32-16,-4 1 1 0,2 1-37 0,-2-2-35 15,0 3-25-15,-1 0-14 0,-3 4-12 16,-5 4-16-16,3 4-14 0,-4 1-11 16,1 3-16-16,0 3-15 0,0-2-12 0,5 3 18 15,3 1-13-15,-1 1-30 0,0 0-8 0,4-12-9 16,0 2-7-16,0 4 4 0,13 15-8 0,-3-20-5 15,4 3-7-15,-1-4-43 0,3-4-9 16,1-2-41-16,-2-4-23 0,-9 0-38 0,7 0-49 16,3 0 14-16,22-11-87 0,-17 3-66 0,-1 0-49 15,-1-2 31-15,0 3-245 0,2 0-11 0,-3 0 60 16,7 1 39-16,-1 1 53 0,4-2 12 16,1 1 15-16,1 0 80 0,-1 2-3 0,3-1 48 15,1 5-7-15</inkml:trace>
  <inkml:trace contextRef="#ctx0" brushRef="#br0" timeOffset="279965.9199">7894 8095 1110 0,'0'0'380'0,"0"3"-51"0,-1 2 51 0,1 3 1 15,-1 11-19-15,1-6-15 0,0 6 8 0,0 7-30 16,0 1-10-16,11 33-35 0,-8-27 13 0,1 1-44 16,1 2-29-16,-2-4-21 0,-1-3 2 15,0 2-50-15,1-2-16 0,0-4-22 0,0-2-42 16,-1-6-69-16,0-4-36 0,-2-2-22 15,1-4-61-15,4-2 14 0,-1-4-171 0,-4-1-48 16,0 0 28-16,20-13-262 0,-9 2 42 16,-1-3 2-16,1-2 62 0,1-3 28 0,-1-1 42 15,1-2 24-15,0 0 38 0,-4 1 10 0,3 0 27 16,-1 5-18-16</inkml:trace>
  <inkml:trace contextRef="#ctx0" brushRef="#br0" timeOffset="280964.0924">8132 8328 710 0,'1'-2'375'16,"0"3"-1"-16,-1 0-48 0,-1 0 72 0,0 3-25 15,-1 0-9-15,-1 1-27 0,-7 7-22 16,1-1-22-16,1 2-26 0,-3-3-43 0,1 2 0 16,-1-2-34-16,-4 0-23 0,3-1-12 15,1 1-20-15,-3-3 0 0,5 0-35 0,-1-4-26 16,1 1-12-16,3-3-22 0,0 0-16 0,1 1-17 16,-1-2-13-16,3 0-10 0,0 0-7 15,3 0-17-15,0 0-3 0,0 0-16 0,0 0 29 16,0 0-19-16,0 0 19 0,-8 0-4 0,9 1 5 15,2 2 2-15,-1-1-3 0,2 1 4 16,8 7 17-16,0 2 14 0,0-1 17 0,4 1 4 16,2-1 14-16,0 2 6 0,2-2 8 0,0-1-3 15,1-1 7-15,5 1 14 0,-5-1-7 16,1-4-6-16,-1 0-4 0,0 0-1 0,-8-3-3 16,8-2 6-16,-12 0-29 0,6 0-7 0,2 0 13 15,11-10-4-15,-12 6-16 0,-1-1 14 16,0-2-15-16,-3-1 15 0,0 1-10 0,-2-2-2 15,-4-1-28-15,0-1 22 0,1 0-24 0,0-4 18 16,-3-1-20-16,1 0 7 16,-3-2-15-16,-1 1 15 0,1 0 1 0,-1 4 5 15,-1 2-12-15,1 3 0 0,-1 8 0 0,0-7 7 16,0 7 4-16,0-7-1 0,0 7-4 0,0 0-2 16,-14-10-7-16,10 12 15 0,-2 3 3 0,-4 5-2 15,0 4 18-15,-1 1-10 0,2 4 6 16,2-1 13-16,2 3 1 0,0-1 13 0,4-1-18 15,-1-2-1-15,2-8 21 0,0 2 0 16,0 1-16-16,17 14 11 0,-10-15-13 0,1-5 9 16,3 3-10-16,-2-7 10 0,0-1-19 15,1 1-15-15,-10-2-3 0,11 0-1 0,15-17-14 16,-10 5-25-16,-1-2-15 0,0-1 8 16,-4-2-14-16,2-2-4 0,-1 1 12 0,0 2 1 15,-1-1 6-15,0 2 2 0,-3 1 15 0,-1 4 27 16,-1 1 1-16,-2 2 4 0,-1 4-6 15,-2 0 15-15,-1 2 6 0,0 1 17 0,-1 5 7 16,-1-1 11-16,1 1 1 0,-6 11 18 16,5-3-13-16,0 6 10 0,2-7 8 0,0-12-13 15,0 14 0-15,0-1-3 0,0-1-3 16,14 7-1-16,-6-7-5 0,0-5 5 0,2-2-5 16,5-2-6-16,-4-3-24 0,0 4 1 15,-11-4 7-15,13 0-15 0,17-11-30 0,-14 2 1 16,1-5-22-16,-3 1-1 0,-1-2 13 0,3 0-19 15,-3-4-3-15,2 3 4 0,-3-2 16 16,0 0 5-16,0 4-10 0,-4 3 17 0,-2 3 0 16,-2 3 6-16,1-2-15 0,-3 2-3 15,0 3 15-15,-1 2 1 0,-1 0 6 16,0 0 4-16,-1 6-11 0,1 0 16 0,-1 1-13 16,3 13 16-16,-2-9 11 0,0 7 16 0,10 29 2 15,-5-19 8-15,0 2 10 0,2 1-4 0,-2 6 40 16,1-2-18-16,-4 3-7 0,0 2-6 15,-2 0 24-15,0-23-10 0,-10 38 1 0,3-22-22 16,-6-4 7-16,-1-1-24 0,-5-4 15 16,-1-4-12-16,0-2 23 0,-2-2-27 0,0-4 24 15,-2-3-2-15,0-4-8 0,2-5-13 16,13 0 13-16,-21-10 9 0,16-6-22 0,5 0-5 16,2-2 16-16,6-6-35 0,1 11-14 0,0-8-27 15,20-25 3-15,-2 19-63 0,5-1-38 0,4-1-36 16,3 2-17-16,2 2-24 0,2 1 20 15,-3 2-106-15,-4 1-40 0,1 2 31 16,-7 4-284-16,1-3-12 0,-1 0 82 0,-4 0 27 16,-1 0 49-16,0-2 2 0,-2 1 63 0,-2-4-5 15,-4 1 43-15,-8-4 27 0,0 14 24 16,-13-23 47-16</inkml:trace>
  <inkml:trace contextRef="#ctx0" brushRef="#br0" timeOffset="281750.18">4369 5608 860 0,'0'0'405'0,"0"0"-61"16,0 0 7-16,13 0-40 0,-13 0-11 0,0 0-43 15,0 0-4-15,0 0-1 0,0 0-7 0,0 0-23 16,28 3-15-16,-22 10-18 0,2 2-19 15,1 1-7-15,-1 1-18 0,2-2-14 0,0 2-8 16,0-1-22-16,-1 0-15 0,-3-2-39 16,2-1-59-16,-1-1-47 0,-2-3 5 0,3-1-148 15,-3-4-55-15,0 2 26 0,8 1 22 16,1 0 19-16,0-4-305 0,6-2 43 0,2 4-2 16,-1-3 52-16,4-1 36 0,3 2 28 0,6-1 35 15,-17-2 35-15,10 0 11 0</inkml:trace>
  <inkml:trace contextRef="#ctx0" brushRef="#br0" timeOffset="282121.6692">5487 5620 976 0,'-1'-3'401'0,"1"1"17"15,-1 0-47-15,0 1-44 0,1-1-19 0,0 2-21 16,0 1-12-16,-1-1-22 0,1 2-13 0,0 5-21 15,-1-3-30-15,0 1-16 0,1 0-12 16,0 2-12-16,0 1-18 0,0 1-46 0,0 4-50 16,0 0-41-16,0 3 0 0,0-2-101 15,0-2-61-15,0-2-65 0,0-1 24 0,0-1-293 16,0-1 9-16,0 0 40 0,0-7 24 0,0 8 33 16,12 5 29-16,-2 2 7 0,4-2 55 15,3-1 47-15,5-3-45 0</inkml:trace>
  <inkml:trace contextRef="#ctx0" brushRef="#br0" timeOffset="283651.7581">9874 8395 454 0,'0'0'420'0,"0"0"-32"0,0 0-65 15,0 0-40-15,0 0-36 0,0 0-29 0,0 0 50 16,0 0-25-16,0 0-15 0,0 0-20 16,0 0-8-16,0 0-15 0,0 0 0 0,15 0-5 15,-15 0-5-15,27 22-16 0,-8-26 1 0,-9 4-25 16,3 0-13-16,22-6-1 0,-16 4-17 16,1-1-19-16,-1-1-9 0,1 1-7 0,-2-2 4 15,-4 0-17-15,5 1-10 0,-1-4-1 16,-2 0-7-16,-2 4 11 0,-1-2-11 0,-3 2-8 15,-2-2 7-15,-3 1 0 0,0 2-15 16,0-1-5-16,-1 0 13 0,-1 0-1 0,-1 1-19 0,0-1 15 16,-1-2-3-16,0 1 1 0,0-1-10 15,-1 1 24-15,0 5-6 0,0 0-7 16,0-7 15-16,0-1 0 0,-13-9-11 0,5 10 8 16,1 0-16-16,0 2 16 0,-5-2 1 15,1 3-16-15,-3-2-6 0,-2 2 6 0,1-1-9 16,-4 4 15-16,5 0-16 0,0 1 13 15,3 0-14-15,-4 0 1 0,-2 0 21 0,-1 0-3 16,-19 11-19-16,18-8 14 0,0 1 4 0,0 1-17 16,0 3 17-16,3 1-6 0,-2-1-16 15,6 3 24-15,-2-1-22 0,2 2 9 0,2 2 0 16,-3 0 16-16,6-1-15 0,1 2 0 16,2 0-10-16,2-3-1 0,1 2 13 0,1-7 17 15,0 5-4-15,0 3-4 0,20 17-3 0,-13-18 28 16,4 4-5-16,1-6 28 0,2 4-29 0,2-4 5 15,1-2 9-15,3 0-14 0,4-3 13 16,-3 2-13-16,4-6 4 0,3-1 0 0,0 1-17 16,-14-3-18-16,7 0-6 0,2 0-28 15,28-11 0-15,-26 6-74 0,1-4-50 0,-2 2-50 16,-3-4-55-16,1 1 21 0,-4-3-156 0,-1 1 34 16,0 0-305-16,-1 3 37 0,-4-5 96 15,-1 6 17-15,0-2 39 0,-4 4 64 0,0-1 0 16,-3 2 12-16,1 1 16 0,0 2 24 15,-3-1 20-15,3 1 39 0</inkml:trace>
  <inkml:trace contextRef="#ctx0" brushRef="#br0" timeOffset="284458.4476">9476 8057 762 0,'0'0'415'0,"0"-13"-62"0,0 13-21 16,0 0 5-16,0 0-10 0,0 0-33 0,0 0-15 15,0 0-27-15,0 0 2 0,0 0-16 16,0 0 3-16,0 0-17 0,-22 2-28 0,26 16-7 16,-4-11-26-16,8 15 5 0,-2-8-35 15,0 4-9-15,0-3-8 0,2 1-12 0,-2-2-47 16,-1-6-26-16,3 3-59 0,-1-3-60 15,0-3 9-15,1-1-148 0,-1-2-56 0,1 1 26 16,10-3-267-16,-9 0 0 0,4 0 51 0,0 0 38 16,5 0 33-16,4 0 32 0,1 0 33 0,29-10 25 15,-23 6 19-15,-1 1 17 0,5-1 17 16</inkml:trace>
  <inkml:trace contextRef="#ctx0" brushRef="#br0" timeOffset="284728.6662">10564 7924 517 0,'6'-5'589'0,"-1"-3"-110"0,0 5-62 0,-1 2-45 16,-1 1-18-16,1 1-14 0,0 2-16 0,-1 1-2 15,5 9-36-15,-4-1-15 0,0-3-33 16,0 8-24-16,0 3-23 0,-2-3-22 0,-2 2-19 15,0-1-3-15,0-11-62 0,0 3-39 0,0-2-75 16,0 5-49-16,0-1 7 0,-11 8-223 16,9-18 27-16,1 3-286 0,-3-3 25 0,4 1 57 15,0-1 39-15,-1-2 15 0,0 0 45 16,3 0 20-16,-1 0 24 0,3 0 56 0,-1-2 6 16,2 2-5-16</inkml:trace>
  <inkml:trace contextRef="#ctx0" brushRef="#br0" timeOffset="289614.8371">20104 1197 706 0,'0'0'307'0,"-13"0"-49"15,13 0-11-15,0 0-35 0,0 0-6 0,0 0 2 16,0 0-27-16,0 0 3 0,0 0-30 0,0 0 19 15,-9 19-15-15,13-15-17 0,-2-1-16 0,4 0-12 16,4-5 58-16,-2 4-37 0,-1-2 5 16,-7 0-17-16,10 0-3 0,1 0-23 15,15-16-9-15,-11 12-8 0,-4-3-8 0,3 5-12 16,-3-6 7-16,3-1-13 0,-1-3-1 0,-1 4-4 16,-6-1-3-16,1-1-25 0,3 3 14 0,-6-3-14 15,-2 1-7-15,-1-3 11 0,0 4 5 16,-1 8-7-16,0-8 5 0,-11-8-11 0,10 8-2 15,-8 1-8-15,-3 2-4 0,2-2 9 16,2 7-1-16,-4 0-5 0,-1 0 3 0,-2 0 1 16,0 0-13-16,-17 7 6 0,15-2-4 0,0 5-4 15,-1 0 22-15,4 7 10 0,-1 0-6 0,1 0 22 16,2 4 5-16,2 1-7 0,3-3 5 16,1-2 11-16,4 4-4 0,1-1 15 15,1-12-10-15,0 6 14 0,0 1-20 0,17 16 16 16,-6-16-2-16,3-3-18 0,0-2 10 0,2-1 0 15,3-1-23-15,3-3-1 0,0 1-21 16,0-6-31-16,-6 0-38 0,-7 0-35 0,5 0 9 16,2 0-123-16,-1 0-83 0,14-16-48 15,-19 11 28-15,0 4 33 0,-3-2-300 0,0-1 43 16,-2 2 79-16,-1 0 48 0,1-1 18 16,1 3 27-16,-1-2 26 0,2 2-37 0,0 0 7 15</inkml:trace>
  <inkml:trace contextRef="#ctx0" brushRef="#br0" timeOffset="296189.9997">5086 9431 593 0,'-14'0'312'15,"14"0"-26"-15,0 0-14 0,0 0-29 16,0 12-4-16,0-12-40 0,0 0 3 0,0 0 3 16,-14 0-3-16,14 0-23 0,0 14-9 15,-16 1-17-15,16-15-9 0,-1 4 2 0,1-2 15 16,1 1-14-16,0 0 1 0,2-1-9 0,1-2-18 16,2 3 7-16,-4-3-3 0,13 3-11 0,-1-4-8 15,-8 1-5-15,7 0-14 0,4 0-11 16,17-9 2-16,-18 9-18 0,2-6 1 0,1 5-13 15,-3-5 0-15,0 2-6 0,-5 0 5 16,-1 0-3-16,3-3-9 0,-4 4-18 0,-1-1 14 16,-2 1-13-16,-1-2 0 0,-1 2 1 15,-2-1 1-15,0 2-12 0,-1-1 4 0,-1-2-1 16,0 1 0-16,0 4 0 0,0 0-6 0,0 0 3 16,0-7-3-16,0 7-5 0,-13-16-2 15,1 7 5-15,0 3 0 0,0 3-9 0,-2-2 10 16,-2-1-2-16,6 4-2 0,0 0-4 15,-1 0-2-15,1 2-3 0,1 0 10 0,-1 0-3 16,-2 0 1-16,-2 0-5 0,-16 13 5 0,15-8 2 16,2 3 5-16,0-3-13 0,1 2 7 15,-2 5-8-15,3-4 6 0,1 1-6 0,-3-1 9 16,3 1-2-16,1 1 1 0,0 0 6 16,0 2-3-16,1 0-3 0,4-3-1 0,1 1 13 15,-1-2-1-15,1 8 8 0,1-7-12 0,2-1 9 16,0-8 3-16,0 8-1 0,0 4-1 0,0 0 22 15,19 13-9-15,-7-16 3 0,2 0-5 16,2 0 15-16,2-1-10 0,3-2 6 0,1-3-8 16,1 0-5-16,-1-1-12 0,3-1 15 15,-2-1-13-15,2 0 6 0,-13 0-6 0,5 0-8 16,3 0-7-16,0 0-33 0,0 0-3 16,-3 0-17-16,-3 0-9 0,-1 0-25 0,-3 0-11 15,-2 0 10-15,-1 0-68 0,1 0-27 0,-8 0-34 16,7 0-24-16,4-10-25 0,-8 8 25 15,0 2-260-15,1-3 1 0,-2 2 45 16,0-2 36-16,0 2 7 0,1 1 55 0,-1 0-12 16,1-1 63-16,1-2-29 0,1 0 52 0</inkml:trace>
  <inkml:trace contextRef="#ctx0" brushRef="#br0" timeOffset="296881.3456">6279 9503 252 0,'-4'0'391'0,"-1"3"-59"16,-1-3-31-16,0 0-23 0,1 0 12 15,-1 0-15-15,1 0-23 0,-1 0-30 0,2 0 9 16,-1 1-6-16,5-1-23 0,0 0-5 0,0 0-33 16,-8 0-14-16,8 0 7 0,0 0-16 15,-7 0-15-15,7 0 2 0,0 0-2 0,-9 6 20 16,11-5-13-16,3 0-5 0,1-1 7 0,1 0-18 16,1 0 7-16,5 0-10 0,6 0-6 15,4 0-26-15,2 0 0 0,2 0-15 0,-2 0 8 16,-1 0-23-16,22-12 10 0,-26 12-29 0,-3-3-12 15,-4 2-7-15,-3 0-13 0,-3-1-19 16,-1 2-1-16,-6 0-23 0,0 0-20 0,0 0-14 16,9 0-28-16,-9 0 9 0,7 0-38 15,-7 0-37-15,9-3-30 0,-10 3-35 0,-1 0-23 16,0-1 27-16,0 1-229 0,-2-1-28 0,0 1 56 16,-2 0 16-16,1 0 3 0,-1 0 45 15,0 0 33-15,-1 0 28 0,0 0 18 0,7 0-7 16</inkml:trace>
  <inkml:trace contextRef="#ctx0" brushRef="#br0" timeOffset="297218.7631">6232 9622 323 0,'-2'2'468'16,"-1"0"-50"-16,1 0-52 0,0 1-48 15,0 0 16-15,0-1-17 0,2 1-23 0,-1-1 2 16,0-1-10-16,1 1-14 0,0 3-5 0,2-4-9 16,1 2-22-16,1 0 2 0,2-2-6 15,9 7-35-15,2-5 2 0,2 0-21 0,2-2-19 16,-2 0-15-16,3 0 13 0,-11-1-8 16,5 0-38-16,3 0-2 0,-1 0-10 0,2 0-30 15,-1 0-22-15,-1 0-35 0,-4 0-21 0,-2 0-19 16,-1 0-37-16,-1 0-21 0,-3 0-35 15,-7 0-50-15,7 0 15 0,-7 0-79 0,9 0-60 16,5-9-32-16,-14 9 29 0,0 0-265 0,0 0 46 16,7 0 24-16,3-9 46 0,-6 6 42 15,1 1 40-15,-3 0 26 0,2 2 22 0,1-1 22 16,18-2 41-16,-1 1-19 0</inkml:trace>
  <inkml:trace contextRef="#ctx0" brushRef="#br0" timeOffset="298279.0867">7446 9624 634 0,'4'0'317'0,"2"0"-23"0,-2-2-34 15,-2-1-18-15,2 1-12 0,-1 0-16 0,1-3-23 16,-3 2 11-16,1-1-22 0,0 0-20 0,0-1-19 16,0 1 13-16,-2-1 4 0,0-2 6 15,0 1-8-15,0 6-32 0,0-11 4 0,0 0-3 16,-15-12-12-16,7 11-7 0,0 0-3 0,1 7-5 15,-4-4-11-15,2 2-2 0,0 1-3 16,0 4-12-16,-7-3 2 0,4 5-10 0,12 0 1 16,-14 0-3-16,-17 10-3 0,13-3 0 0,1 6 0 15,2 0 7-15,-1 4-3 0,1 1 5 16,2 1 4-16,2 2-18 0,2-1 12 16,4-1-10-16,2-1-5 0,1-1 5 0,2-10-11 15,0 2 0-15,12 15 1 0,-1-14-7 16,1-3 2-16,1 1-11 0,-1-8-7 0,0 0-4 15,-3 0-7-15,4 0-10 0,2 0-22 16,18-17-10-16,-16 7-1 0,-2-1 2 16,1-2-9-16,-4-1-14 0,2 2 7 0,0-1 10 15,-5-1-2-15,1 2-3 0,-3 0 9 16,-1 2 7-16,-5 3-5 0,1 2-1 0,0-3 4 16,-2 5 19-16,0-1-6 0,0 2 13 0,0-1 3 15,0 3 4-15,0 0 6 0,0 0-3 0,0 0-6 16,0 0 17-16,0-7-2 0,0 7-10 15,0 0 4-15,0 0 2 0,0 0 19 0,-3-9-1 16,3 11 4-16,-1 0 19 0,3 3-1 16,-2 0 2-16,1 2 1 0,0 10 0 0,-1-10 6 15,0 6 0-15,0 4 8 0,9 24-9 0,-6-19 7 16,3 4-13-16,-3 1 5 0,3 2-20 16,0 0-4-16,0 0-7 0,-1 0 6 0,1-2-1 15,0 1-8-15,0 1 8 0,2-1-6 16,-2 4-6-16,-1-5 10 0,-3 2-8 15,2-4-6-15,-1 2 11 0,-1-4-1 0,0-1-17 16,-2-12 1-16,0 2-2 0,0 3-11 0,0 1 19 16,-13 16 8-16,8-22-2 0,-2 2-3 15,-4-4-3-15,-1 1 35 0,-2-2 8 0,-1-2-14 16,-2 0 8-16,3-3-10 0,0-2-3 16,-2 2-10-16,8-2 25 0,-4 0-8 0,-2 0-18 15,-18-15-13-15,19 9 6 0,5-1-1 0,-4-3 5 16,0-2-12-16,3 0 7 0,2 0-14 15,4 0-25-15,0 2-13 0,3-2 4 0,0 3 2 16,0-5-1-16,13-19 2 0,-6 17-41 0,1-2-11 16,6 1-3-16,-5-1-16 0,4 2-7 0,-1-1-16 15,1 2-20-15,0-3-34 0,2 3-21 16,3 3 19-16,4 0-103 0,-5 0-48 0,4-3-37 16,-4 1 33-16,3 2-250 0,1 0 54 15,-3 0 26-15,2-5 65 0,1 4-13 0,-3-1 70 16,2-1 7-16,3 3 38 0,-1 0 19 0,1-2 1 15,-3 2 5-15</inkml:trace>
  <inkml:trace contextRef="#ctx0" brushRef="#br0" timeOffset="299405.6339">7734 9271 473 0,'15'0'281'0,"-15"0"-29"0,0-13 2 16,0 13 6-16,14 0-39 0,-14 0 2 0,0-14-7 15,19-1-30-15,-19 11-23 0,0 1 17 0,0-1-28 16,-1 3 11-16,-1-3-34 0,-1 0-13 0,1 1 35 15,0 0-7-15,-2-1-16 0,1 0 8 16,-1 0-9-16,-2 1-11 0,1 1-11 0,0-2-1 16,-6-4-24-16,-1 6 15 0,2-3-28 15,1 3 8-15,0-1-15 0,1 1 5 0,0 2-17 16,0-2 3-16,0 2-17 0,8 0 9 16,-7 0-4-16,-5 0-8 0,-15 11-5 0,12-6 8 15,2 2-11-15,0 1 9 0,-1 1 5 0,5-1-1 16,1 4-12-16,-4-1 5 0,5-2 1 0,3 2-2 15,1-6-6-15,1 2 1 0,1 1-1 16,1-8-7-16,0 7 2 0,0-7 2 0,14 21 1 16,-5-11 5-16,1 2-4 0,-1-7-11 15,0-2-16-15,0 1-12 0,0-4-14 0,-1 1-30 16,0-1 6-16,-8 0-56 0,13 0-14 0,1 0-29 16,18-14-17-16,-19 7-48 0,-4 3-28 0,1-7 22 15,0 5-274-15,-3 1 25 0,-2-1 40 16,-1 1 44-16,-1-1 23 0,-2 2 31 0,0 1 37 15,1-2-11-15,1 0 20 0</inkml:trace>
  <inkml:trace contextRef="#ctx0" brushRef="#br0" timeOffset="300007.7449">7757 8976 654 0,'0'-6'348'15,"0"1"-35"-15,1 1-10 0,-2 0-14 0,1-1-35 0,0 2 20 16,0 1-35-16,0-3-4 0,0 3 5 16,0-2-34-16,0 3-6 0,-2-2-15 15,2 0-2-15,2 1-7 0,-2 2-11 0,0 0-14 16,0 0-9-16,0 0-7 0,0 0-8 0,0 0-15 15,0-6-12-15,0 6-4 0,0 1 4 0,0 0-11 16,0 1 8-16,0 0 17 0,0 3-20 0,0-2 7 16,0 2-8-16,0-1-17 0,1 1 1 15,-2 0 15-15,1 4-23 0,0 2 2 0,0 5 8 16,0 0-9-16,0 2-16 0,0-1 17 16,0 0-6-16,0 0-8 0,0 0-5 0,0 0-5 15,0 2-3-15,0-2-3 0,0 0-1 16,0-2 12-16,0 3-4 0,0-2 1 0,7 17 9 15,-4-20-29-15,0-3 5 0,-1-1-14 0,0-2 7 16,3 8 19-16,-2-3-27 0,2-4 22 0,-3-1-14 16,0 0-27-16,0-1 20 0,-1-1 11 15,1-1-16-15,0 0-18 0,0-1 23 0,-1 1-18 16,1-1 9-16,-2 1 17 0,2-2-20 0,0-1 5 16,2 0-14-16,-1 0 0 0,2 1 12 15,-1-1-10-15,-4-1 8 0,0 0 8 0,8 0 3 16,-1 0-31-16,6 0 17 0,0 0-11 15,15-13-6-15,-13 9 1 0,0-1-69 0,-1 0 1 16,-2 2-33-16,3-4-6 0,-5 3-31 16,-3-1-28-16,-1 2-37 0,0 1 20 0,0-1-83 15,-2 1-22-15,0-1-41 0,-1 0 30 0,-2 2-261 16,1-2 18-16,-2 1 34 0,1 0 40 16,-1 1 47-16,0 1 58 0,0 0 0 0,0 0 12 15,0 0 9-15,-12-4 67 0,7 4-12 0</inkml:trace>
  <inkml:trace contextRef="#ctx0" brushRef="#br0" timeOffset="308119.6816">8480 9549 672 0,'0'0'389'0,"0"0"-65"0,0 0 8 15,0 0-35-15,0 0-38 0,26 12-31 0,-25-5 11 16,0-1-3-16,1 1-23 0,-1 2-5 15,0-5-17-15,3 12-14 0,-3-7-9 0,0-1-9 16,-1-1-13-16,1-2-8 0,0-2-8 16,-1-3-4-16,0 0 2 0,0 0-11 15,0 0-16-15,0 0-5 0,0 0-6 0,0 0-6 16,-12 11-16-16,9-11 6 0,1-2-25 0,-1 0 14 16,1-2-20-16,0-2-5 0,1 2 4 15,0-3-4-15,1 1-3 0,1 0-21 0,0 0 8 16,-1-2-6-16,13-13-3 0,-3 9 5 0,2 1-6 15,0 3 3-15,4 1-16 0,-4 6 15 0,1 1 0 16,-1 0 5-16,-3 0-7 0,5 0 4 16,16 14-11-16,-11-9 16 0,-3 0-7 0,-1 7-7 15,-4-5 10-15,3 1-10 0,-4-4-5 16,-3 2 13-16,-1-2-11 0,-2-1-5 0,0 1 10 16,-2-2-8-16,2 1 0 0,-3 0 19 15,0-1-5-15,0 0 7 0,-1-2-3 0,0 1-7 16,0-1-3-16,0 0 15 0,0 0-20 0,-5 0 17 15,3-3-8-15,1 1 7 0,0-1-13 16,0 0 10-16,0-3-19 0,2 3 17 0,1-4-5 16,5-7-3-16,1 2 1 0,2 2 2 15,3-3-14-15,2 5 4 0,2 0 23 0,3 0-7 16,1 2-3-16,1 5 14 0,-1-1-12 16,-1 2 15-16,-9 0-7 0,2 0 2 0,1 0-3 15,16 14 4-15,-16-10-17 0,-6 3 7 16,-2-1-11-16,-2-3 12 0,-1 4-12 0,0-2-7 15,-2 0-18-15,-1-1-10 0,0-4-35 16,0 0-26-16,0 0-27 0,0 8 11 0,0-8-98 16,-12 11-42-16,8-10-41 0,-1-1-51 0,3 0 30 15,-1-3-233-15,1 3 46 0,-1-3 43 16,2 1 19-16,2-2 32 0,1 1 18 16,0-1 54-16,3 1-31 0,8-7 59 0,2 0 20 15,-1 2-16-15</inkml:trace>
  <inkml:trace contextRef="#ctx0" brushRef="#br0" timeOffset="308468.1096">9182 9482 439 0,'5'0'434'0,"-2"-1"-27"16,0 1-59-16,-1 0 15 0,-1 2 2 0,0 0-13 15,0-1-26-15,-1 4-5 0,-1 0-25 0,0 0-26 16,-4 9-16-16,5-4-17 0,-6 14-17 16,5-7-14-16,-4 4-26 0,3-1-13 15,2-14-5-15,0 5-23 0,0 4-8 0,12 14 7 16,-3-17-28-16,0-2-6 0,3-3-14 15,1-4-8-15,-5 1 3 0,2-1-10 0,-10-3-14 16,8 0 1-16,1 0-1 0,18-10-35 0,-10 1 2 16,-1-2-28-16,0-1 12 0,-1 0-8 15,0-2-24-15,-1 1-7 0,-3-3 8 0,-4 0 0 16,-1 3-6-16,-2 2-11 0,-4 2 8 16,0-1-19-16,0 10 12 0,0-7-12 0,0 7-8 15,-12-14-6-15,7 11-5 0,-9-4-7 16,-1 2 0-16,1 2-22 0,4 1-10 0,10 2-5 15,-12 0 10-15,3 0-74 0,0 0-24 0,2 0-16 16,-2 0-31-16,2 0-28 0,7 0 27 0,-7 0-188 16,7 0-26-16,0 0 29 0,0 0 16 15,-12 5 8-15,16-2 76 0,3-3 5 0,1 0 23 16,15 4 6-16,5-1 1 0</inkml:trace>
  <inkml:trace contextRef="#ctx0" brushRef="#br0" timeOffset="308791.4734">9779 9518 310 0,'12'-3'394'0,"-3"0"-8"0,-3-2-61 0,6-1 5 16,-6-2-44-16,-2 4 8 0,-2-1-3 15,0-2-46-15,-2 2 14 0,0 5-30 0,0 0-3 16,0-7-28-16,0 7-10 0,-13-13 1 16,7 11-25-16,-9-3-1 0,-2 3-15 0,8 2 3 15,-5 0-25-15,-3 0-7 0,-21 14-16 0,18-6-1 16,-3 2-18-16,5 1 0 0,-1 4-21 15,6-1 8-15,-1 3-15 0,5 0-11 0,2 2 6 16,-1-1-14-16,8 2 6 0,0-14 1 0,0 6-27 16,14 14 0-16,-6-16-13 0,3 0-27 15,1-2-11-15,0-4-5 0,2-4-16 0,-4 0-41 16,-2 0-5-16,5 0 8 0,17-14-64 0,-17 6-17 16,2-1-25-16,-2-6-14 0,0-2-18 15,2 0 24-15,-4 0-135 0,-2-4-65 0,-2-1-32 16,-2 0 25-16,1 1-9 0,-4-1 50 0,-1-2 49 15,4 2 3-15,-3 0 11 0,2 0 8 16</inkml:trace>
  <inkml:trace contextRef="#ctx0" brushRef="#br0" timeOffset="309031.61">9810 9278 524 0,'-5'-14'269'15,"0"2"6"-15,-2-1-22 0,1 5 10 0,2 0-6 16,1 2-3-16,0 2-30 0,-1-1-28 0,3 3 52 16,-1-1-11-16,0 1-39 0,1 0-16 15,0 2 10-15,1 0-4 0,0 0 12 16,-3 12-7-16,4-5 10 0,-1 17-10 0,0-12-14 15,0 8 12-15,9 25-25 0,-3-16 3 0,-1-4 5 16,4 1-36-16,-2-1-17 0,0 0 3 16,1 0-8-16,1-1-8 0,1 1-29 0,-2 1-16 15,-1-5-41-15,2-4-27 0,-2 1-12 0,-1-1-38 16,-2-5-28-16,1-4-40 0,0-1 13 0,-2-3-115 16,1-4-56-16,-1 3-56 0,1-3 30 15,-2 0-259-15,-2 0 78 0,0 0 11 0,0 0 29 16,7 0 35-16,1 0 23 0,12-13 53 0,-1 9 16 15,2-3 16-15,3 1 7 0</inkml:trace>
  <inkml:trace contextRef="#ctx0" brushRef="#br0" timeOffset="309410.6176">10448 9375 938 0,'0'-5'387'0,"0"3"-55"16,0-1-4-16,0 3 16 0,0 0-17 15,0 3-13-15,1-1 5 0,-1 5-9 0,-1 1-1 16,2 13-24-16,-1-7 6 0,0 6-27 0,0 8 14 15,0 2-6-15,0-2-20 0,13 32-30 16,-10-27-40-16,-1 1 4 0,1-5-49 0,2-2 1 16,-2-1-20-16,-1-1-14 0,0-4-32 15,-2-13-21-15,0 2-7 0,0 2-67 0,0-4-25 16,0 0-60-16,0-8-40 0,0 0 13 0,7 8-153 16,-9-11-68-16,2-1 31 0,-1-1-267 15,0-1 42-15,1-2 41 0,-1-10 36 0,1 9 20 16,0-4 45-16,0-3 39 0,0 1 18 0,0-4 36 15,0 1 18-15,0 2-5 0,-12-16 23 16</inkml:trace>
  <inkml:trace contextRef="#ctx0" brushRef="#br0" timeOffset="309706.9133">10418 9432 513 0,'-2'-6'544'15,"2"-1"-71"-15,0 2-24 0,0 0-32 0,0-2-25 16,1 2-29-16,0-1-33 0,2 0-6 15,6-6-28-15,1 1-25 0,3 0-1 0,2 3-16 16,0 4-28-16,3-2 24 0,2 2-41 0,-2 2-10 16,-6 2-4-16,5 0-28 0,23 12 5 15,-19-5-22-15,0 3-20 0,-3-1-13 0,-1 3-3 16,-4 2-24-16,-1 0 4 0,-5 1-13 0,-5 1 6 16,-1-4-36-16,-1-12-6 0,0 12-41 0,-17 14-9 15,5-12 1-15,-1-3-101 0,-5-1-48 16,0-3-79-16,-2 0 23 0,0 0-136 15,-5 1-85-15,1-2 38 0,-2-4-220 0,0 4 45 16,-2 2 45-16,2-2 57 0,1 0 29 0,1-4 50 16,-1 0 8-16,0 0 25 0,2 0 17 0,3-1 26 15,0 1 23-15,-1 0 4 0</inkml:trace>
  <inkml:trace contextRef="#ctx0" brushRef="#br0" timeOffset="316830.2609">6352 10619 742 0,'0'0'230'16,"-14"0"-19"-16,14 0-11 0,0 0 12 0,0 0-6 16,0 0-20-16,0 0-9 0,-14 0 0 0,14 0 11 15,-16 23 10-15,14-23-20 0,0 0-5 16,1 0-16-16,0 1 12 0,-1-1-5 0,0 1 2 15,1 0-11-15,1-1-1 0,0 2 2 0,1-2-5 16,2 1 18-16,0 0-5 0,1 0-12 16,1 1 7-16,2-1-24 0,1 0 7 0,11 0-24 15,1-1-20-15,-1 2 6 0,-2-2-6 0,2 3-18 16,-1-3-18-16,-2 0-2 0,-3 0 3 16,-2 0-11-16,0 1-10 0,-3-1-14 0,-2 0-15 15,2 0-23-15,-4 0-31 0,1 1-24 0,-1-1-26 16,-4 0-28-16,0 0 11 0,0 0-94 0,0 0-32 15,7 0-56-15,-7 0 27 0,10-2-271 16,-12 2-1-16,1 0 77 0,-1 0 11 0,-1 0 38 16,0-2 29-16,1 2 39 0,-3 2 23 15,0-2 28-15,0 1 17 0,0 0 8 0</inkml:trace>
  <inkml:trace contextRef="#ctx0" brushRef="#br0" timeOffset="317095.9684">6345 10808 480 0,'-2'3'473'0,"1"1"-85"0,0 0 27 15,1-1-26-15,-1 2-16 0,1-1-8 0,1 0-29 16,1-3-17-16,2 5-14 0,-2-4-19 16,3 0-14-16,7 5-42 0,0-5-30 15,-1 1-5-15,0-1-39 0,-1-2 1 0,-2 1-26 16,11 0-2-16,-6 0-49 0,0-1-23 0,-13 0-55 15,9 0-32-15,-1 0-49 0,2 0 7 16,-3 0-144-16,-7 0-62 0,9 0 25 0,-1 0-287 16,-8 0-4-16,8 0 55 0,-8 0 61 15,0 0 22-15,14-10 45 0,-11 8 25 0,-2 2 21 16,-1 0 14-16,1 0 29 0,3 0 4 0</inkml:trace>
  <inkml:trace contextRef="#ctx0" brushRef="#br0" timeOffset="321526.4135">7682 10617 546 0,'0'0'270'0,"0"0"-22"0,0 0-28 0,0 0-16 16,0 0-7-16,0 0 4 0,0 0-19 0,0 0-9 16,0 0-16-16,0 0-11 0,0 0 2 0,0 0-36 15,0 0 21-15,0 0-18 0,0 0-23 16,0 0 13-16,0 0 2 0,0 0-22 0,0 0 0 16,0 0 5-16,0 0-10 0,0 0-8 15,0 0-8-15,0 0 41 0,0 0-33 0,0 0 37 16,0 0-22-16,0 0-4 0,0 0-12 0,0 0 8 15,0 0-12-15,0-13-24 0,0 13 16 0,0 0-20 16,0 0-11-16,0 0 12 0,0-12-8 16,8-5-16-16,-4 13 2 0,2 1 3 0,5-4-8 15,-1 1-7-15,0 2-12 0,-2 1 9 16,0 1 3-16,-1 2 12 0,-7 0-18 0,8 0 6 16,4 0-8-16,9 14 10 0,-9-7 4 0,0 2-7 15,-3 2 4-15,0 1 9 0,-2 1-10 0,0 1 6 16,-2 0-7-16,-5 1-5 0,1-4 11 15,-1 0 8-15,0-11-7 0,0 13 6 0,0 2 2 16,-14 15-2-16,8-16 7 0,-3 1-15 0,0-1 3 16,-3-3-1-16,1 2 2 0,-3-3-5 15,2 2-2-15,-1-2 3 0,-1 0-4 0,2-1 1 16,-4 1-15-16,3-2 12 0,-1-1-14 16,0 0 11-16,4-2-19 0,2-1-9 0,1-1 19 15,2 1-5-15,-2-3 12 0,3 1-1 0,1-2-3 16,3 0 3-16,0 0 1 0,0 0 3 0,0 0-10 15,-7-13-5-15,9 8 4 0,-1 1 11 16,1-1-14-16,6-8 8 0,-3 4-4 0,0 2-6 16,0 1 2-16,-1 1 8 0,1 3-2 0,-1 1 7 15,2-1-2-15,-1 3 10 0,-5-1 3 16,0 0 11-16,24 12-7 0,-12-4 16 0,1 2 4 16,0 2 1-16,-1-2 9 0,3-1-2 0,-2 0-4 15,1 0 11-15,-1 1-9 0,2-2-2 16,-4-2 11-16,0-2-10 0,-2 2 13 0,-2-4-2 15,1 2 5-15,-2-2-24 0,-1-1 6 16,-5-1-3-16,0 0 9 0,9 0-19 0,3 0-13 16,10-12-12-16,-12 4-28 0,-2 1-22 0,3-4-28 15,0-1-6-15,-3 0-11 0,0 4 9 16,-4 1-84-16,3-4-21 0,-3 0-30 0,-3 4-18 16,1-2-42-16,-2 9 30 0,0-6-268 0,0-1 20 15,0 7 45-15,0-8 45 0,-11-6 44 16,8 9-6-16,0 1 61 0,-1-2-22 0,-5-4 58 15,2 1-32-15</inkml:trace>
  <inkml:trace contextRef="#ctx0" brushRef="#br0" timeOffset="324591.7023">7998 10403 449 0,'15'0'258'16,"-15"0"-26"-16,0 0-28 0,0 0-25 16,14 0-4-16,-14 0-2 0,21 0-19 0,-18-4-16 15,0 2 12-15,-1-4-17 0,2 1 1 0,-3 0-1 16,3-11-3-16,-1 5-25 0,0 0 24 16,-3 1-24-16,1 2 8 0,-1-1-27 0,0 2 22 15,1 0-30-15,-1 7 15 0,0-12-29 16,0 2 3-16,0 0-27 0,0 1 8 0,-13-7-2 0,8 10-22 15,1 1 10-15,-6-5 4 0,2 3-8 16,0 4-11-16,1 1 23 0,0 2-19 16,1 0 2-16,6 0-6 0,-10 0-18 0,-11 15 15 15,12-8-9-15,-1 3 7 0,2-3-12 0,0-2 17 16,-2 7-18-16,5-5-7 0,-1-1 17 16,4 0-3-16,0 1-2 0,0-4-17 0,2 6 49 15,0-9-37-15,0 0 26 0,12 22 6 0,-3-11-4 16,3-3-3-16,-1 0-3 0,2 1-1 15,-1-1-18-15,0 1 1 0,2-1 0 0,0 0-2 16,0 0 1-16,-2 0-1 0,-1-1-1 16,0 3-5-16,1-2 9 0,0 1-2 0,-3 1-12 15,-2-3 3-15,-1 0-1 0,-2-2 1 0,0 1 0 16,0 0 10-16,-3-1-2 0,1-1 1 16,-1 0 0-16,-1 0 32 0,0-4 26 0,0 0-11 15,0 7 11-15,0-7-18 0,-19 22 7 0,8-14-10 16,2-2-7-16,0-1-1 0,0-3-12 15,1 0 19-15,2-1 6 0,-1 1-27 0,0-2 20 16,1 1-12-16,6-1 3 0,0 0-9 16,-14 0 10-16,-12-13-18 0,15 4 1 0,2 3-3 15,4 0-14-15,2 1 7 0,0-2 8 0,1 2-8 16,1-2 1-16,1 7-9 0,0-7 13 16,0-3-7-16,16-15 5 0,-9 11-15 0,5 2 2 15,-1-1 12-15,-1 0-2 0,3 2-6 0,-1-1 0 16,-1 0-2-16,1 2-11 0,-1 1-16 0,-1 1-19 15,-2 3 7-15,-1 3-75 0,-1-2-31 16,-2 1-21-16,-1 1-41 0,1 1-15 0,0-1 20 16,-2 2-261-16,-1-2 35 0,-1 2-1 15,0 0 47-15,0 0 29 0,0 0 44 0,0 0-18 16,0 0 28-16,0 0 13 0</inkml:trace>
  <inkml:trace contextRef="#ctx0" brushRef="#br0" timeOffset="325777.3625">8779 10578 784 0,'0'0'290'0,"0"0"-14"0,0 0-8 15,0 0-16-15,0 0 9 0,0 0-30 0,-2 14-26 16,2-7-21-16,1 0 17 0,0 1 6 0,-1 1-30 15,3 18-9-15,-2-14-8 0,0-2-14 16,0-1-16-16,0-1-6 0,-1-3-6 0,0 0-14 16,1-1-9-16,1-1 0 0,-2 0-12 15,1-2 15-15,-1 0-8 0,0-2-4 0,0 0-1 16,0 0-4-16,0 0-3 0,0 0-10 16,0 0-21-16,-6 10 12 0,5-12-10 0,0-1-8 15,0-2 0-15,1 0-7 0,-1-2 0 0,0 0-6 16,2 0-7-16,-1-2 0 0,0-3-12 15,13-13 11-15,-5 12-3 0,3 0 1 0,4 3-10 16,1 3 14-16,0 2 3 0,1 0 6 0,1 4-11 16,-9 1 5-16,3 0 7 0,2 0-12 15,17 14-2-15,-15-7 9 0,-1 1-1 0,1 3-9 16,-4-2 10-16,-2 1-14 0,0-3 2 0,-3 0 2 16,-2-2-3-16,-1 0 2 0,0 0-3 15,-1 0 0-15,0-2 1 0,-2-1-18 0,1 1 8 16,1-1 9-16,-2 0-1 0,1 0-14 0,-2 0 21 15,0-2-24-15,0 0 18 0,0 0-11 16,0 0 11-16,0 0-15 0,-11 5 16 0,7-5-8 16,1-2 15-16,0 0-11 0,0 0-13 15,1 1 17-15,1-3-1 0,0 1-18 0,1-1 8 16,0-2 3-16,2 2-8 0,0-1 10 0,7-5-13 16,-1 1 0-16,2 1 8 0,2 1 4 15,2 1 2-15,-2 2 5 0,1 2 21 0,-2 2-20 16,-3 0 4-16,6 0 0 0,0 0 5 15,16 17 4-15,-16-10 1 0,-2 2-3 0,1 1-11 16,-2 1-10-16,-4-4 17 0,-2 2-18 0,-1-3 5 16,1 1-6-16,-4-1-17 0,-1-1-37 15,0 0-37-15,1 0-25 0,-1-5-41 0,0 0 14 16,0 5-94-16,0-5-29 0,0 0-54 16,-13 9 28-16,11-9-252 0,1-2 31 0,2-1 32 15,0-2 35-15,0-1 37 0,6-8 33 16,2 0 19-16,2 1 28 0,0-2 15 0,-1 1 25 15,0 3 15-15</inkml:trace>
  <inkml:trace contextRef="#ctx0" brushRef="#br0" timeOffset="326115.1956">9415 10585 448 0,'6'-3'397'0,"-1"1"-34"15,-2 2-43-15,0 0-33 0,-2-2-21 0,1 2-19 16,0 1-28-16,-3 0 14 0,0 1 7 16,0 1-17-16,-1 2-7 0,0-1-23 0,0 1-5 15,-6 10-16-15,2-1-21 0,1 0-13 16,1 1 5-16,2-3-18 0,0-4-15 0,1 0-2 15,1-8-3-15,0 7 4 0,0 4 2 0,14 9-2 16,-8-13-6-16,0-2-7 0,1-2-5 16,1-3-18-16,-1-2-10 0,-7 2-3 0,14 0-14 15,16-8 5-15,-13 0-17 0,-1-1-6 0,-1 1 3 16,-1-2-11-16,-1-1-4 0,-1 1-18 16,-2-2-5-16,-1-1-6 0,-3 0-9 0,-1 3-14 15,-5 10 9-15,0-9-8 0,0 2 2 16,0 0-16-16,0 7 15 0,-14-15-15 0,1 9-11 15,-1 2-15-15,-3 0-23 0,2 3 9 0,1 0-20 16,4 1-9-16,-4 0-27 0,-1 0 4 0,1 0-41 16,0 0-13-16,-9 10-18 0,14-7-13 15,5 0 19-15,0-2-162 0,3 1-61 16,1 0 1-16,1-1 24 0,3 1 50 0,0-2-17 16,4 3 52-16,13-4 28 0,-9 1-15 0</inkml:trace>
  <inkml:trace contextRef="#ctx0" brushRef="#br0" timeOffset="326461.6334">9834 10578 526 0,'17'-4'334'0,"-6"2"-35"0,-2-1-9 15,-1-1 6-15,-1 3-26 0,-3-2-10 0,-1 0-32 16,0 0-27-16,-1-1 30 0,-1 1-22 0,1-1-12 16,-2 0-6-16,0 3-12 0,-2-3-11 15,0 1-11-15,-1 0-21 0,-2 1 2 0,0 0-19 16,-3-1-6-16,1 3-8 0,-9-3-12 0,9 3-12 15,-5 0-10-15,-4 0-15 0,-17 14 8 16,18-5-10-16,-2 0 4 0,5 3-1 0,-1 0 6 16,4 2 0-16,1 3-11 0,1-2 8 0,3 3-3 15,1-2-1-15,3 0-16 0,0-16-2 16,0 12-1-16,16 13-8 0,-6-14-1 0,5-1 5 16,-1-4 4-16,6-1-18 0,1-2 3 15,0-3-17-15,-11 0-23 0,5 0-21 0,20-13-34 16,-16 6-17-16,-2-1 9 0,1-1-49 0,-1 0-41 15,-8-2-23-15,2-1-27 0,-3 0-22 0,-1-2-35 16,0-1 26-16,-6 2-192 0,0-5-22 16,-1 10 31-16,0-8 27 0,0-3 46 0,0-1 36 15,-11-25-16-15,10 19 35 0,-5 2 5 0,0 2 7 16</inkml:trace>
  <inkml:trace contextRef="#ctx0" brushRef="#br0" timeOffset="326695.2389">9936 10321 497 0,'-5'-17'321'0,"-1"1"-41"15,-2 1 16-15,1 2-20 0,3 4-10 0,1 2-33 16,0 2 64-16,1 0-41 0,0 1-37 15,1 4-2-15,-1 1 13 0,1 2 6 0,0 3-3 16,1 16 2-16,0-12-3 0,0 9 5 16,0 4-14-16,14 31 18 0,-5-28-27 0,1 5-22 15,1 0-16-15,0-1-29 0,-1 2-16 16,-1-1 4-16,2-4-12 0,-1 0-22 0,-1-2-9 16,3 1-43-16,-3-4-23 0,0-2-55 15,-2-5-17-15,0-3-53 0,-2-3-35 0,-4-1 15 16,3-1-114-16,-2-4-38 0,0-1-76 0,0-1 29 15,-2-1-234-15,0 0 39 0,0 0 18 16,0 0 59-16,0 0-1 0,15-10 61 0,0 2 16 16,2 0 14-16,2-1 64 0,4-2-12 0,3 2 10 15</inkml:trace>
  <inkml:trace contextRef="#ctx0" brushRef="#br0" timeOffset="329588.0692">10432 10474 424 0,'0'0'416'0,"0"0"-45"0,0-13-46 15,0 13-8-15,13 0-39 0,-13 0-29 16,17-25-28-16,-17 24-14 0,1-2-3 0,-1 3-31 15,0-2-1-15,0 0 3 0,2 2 6 16,-2 2-1-16,2 0-6 0,-1 3-1 0,0 0-10 16,1 0-1-16,1 12 9 0,2 0-23 0,-2 1 16 15,1 0-23-15,1 1 3 0,-2-1-22 0,0-2-13 16,0 4 6-16,0 0-20 0,0-2-17 16,0-2 6-16,0-5-16 0,-1 1-16 0,0-5-9 15,1 0-18-15,-2-1-47 0,1-1-26 16,-2-1-24-16,1-1-28 0,0-1-35 0,-1 0 15 15,0 1-101-15,1-3-28 0,-1 0-40 0,0 0 26 16,0 0-268-16,0 0 45 0,0 0 34 16,1-10 24-16,-2 6 27 0,1-2 34 15,1 2 27-15,-2-1 26 0,2-1 16 0,0-1 17 16,1 0 35-16</inkml:trace>
  <inkml:trace contextRef="#ctx0" brushRef="#br0" timeOffset="329889.8716">10704 10391 461 0,'2'-5'490'0,"2"1"-43"0,-2 1-52 15,0 0-27-15,0 3-35 0,0-2-38 0,-1 0-26 16,0 2-10-16,0 0-4 0,0 4-4 0,0-1-9 16,-1 0-14-16,1 1-13 0,-1 3 8 0,0-1-17 15,2 13-8-15,0-5 4 0,-2 3-24 0,0-2-19 16,0-5-17-16,0 2-14 0,0 4-14 15,0-3-12-15,0 2 14 0,0-3-9 0,12 16-10 16,-11-16-10-16,2 0-9 0,-1-4-83 16,0 0-11-16,-1-1-38 0,0-2-40 0,-1-1-40 15,0 0-21-15,1 1 14 0,-1-1-131 0,1 0-23 16,-1-1 28-16,1-1-246 0,-1-2-43 0,0 0 60 16,0 0 47-16,0 0 26 0,0 0 34 0,-11 9-20 15,9-9 63-15,-2 3 34 0,2-3 35 16,-3 1-25-16,2 0 20 0</inkml:trace>
  <inkml:trace contextRef="#ctx0" brushRef="#br0" timeOffset="330954.7117">6297 11430 374 0,'0'13'357'0,"0"-13"-32"0,0 0-11 16,-14 0-29-16,14 13-6 0,-18 4-16 0,17-13-27 15,-1-1-29-15,0 0 22 0,1-1-12 16,-1 1 3-16,1 0-6 0,0-1 12 0,1-1-10 15,0 2 1-15,0 0 6 0,1-2-8 0,-1-1-8 16,0 0 6-16,11 8-22 0,-3-7 0 16,-1-1-23-16,15 4-16 0,-3-4-17 0,-8 0-2 15,5 0-4-15,2 0-10 0,0 0-8 16,2 0-23-16,-2 0-3 0,-3 0-2 0,0 0-8 16,1 0-9-16,0 0-78 0,0 0-18 0,0 0-23 15,-4 0-21-15,-2 0-25 0,0 0-37 16,-4 0-46-16,-6 0 16 0,7 0-92 0,-7 0-39 15,7 0-47-15,-7 0 30 0,0-6-249 16,0 6 47-16,0 0 37 0,11-7 41 0,-12 7 23 16,-3 1 39-16,1-2-4 0,-2 2 82 0,1 1 0 15,-2 0-1-15,-6 6 8 0</inkml:trace>
  <inkml:trace contextRef="#ctx0" brushRef="#br0" timeOffset="331191.8355">6345 11635 584 0,'-2'2'458'0,"0"1"-78"0,0-1 7 16,2 0-15-16,-1 1-3 0,2 0-24 0,-1 0 0 15,2-1-11-15,1 2-19 0,3-2-36 0,-1-1-22 16,2 1-15-16,10 1-46 0,3-1-14 0,-5-1-13 16,4 0-26-16,1 1-38 0,-13-2-43 15,6 0-49-15,4 0-39 0,-3 0-59 0,0 0 8 16,-3 0-122-16,-2 0-60 0,10-12 23 15,-12 12-279-15,-3 0 11 0,3-1 36 0,-2 1 29 16,-5 0 32-16,0 0 28 0,0 0 41 0,3 4 16 16,-4-4 3-16,0 0 61 0,1 3-18 15</inkml:trace>
  <inkml:trace contextRef="#ctx0" brushRef="#br0" timeOffset="334722.4089">5545 11543 465 0,'-14'0'287'0,"14"0"-42"0,0 0-24 16,0 0-4-16,0 0-2 0,0 0-24 15,0 0-11-15,-13 0-6 0,13 0-15 0,0 0 6 16,0 0-6-16,0 0 2 0,-17 3-17 0,18-1 28 16,1 2-13-16,2-1 15 0,1 2-2 15,6 3-22-15,1-4-1 0,0-4-11 0,-2 3-3 16,10-1-16-16,-13-2-12 0,4 0-11 16,5 0-4-16,18-12-10 0,-17 7-14 0,1-4-9 15,0 2-1-15,0 1-11 0,1-3 4 0,-4 1-2 16,0-1-11-16,-4 0-4 0,1 0 4 15,-3 4-4-15,-4-4-3 0,1 5-18 0,-3-1 9 16,0-1 6-16,0 2-16 0,-2-1 11 0,0 0-11 16,-1 1-4-16,0 4-4 0,0 0 13 15,0 0-9-15,0-8-9 0,-11-3 5 0,6 8-2 16,1 0 8-16,-2 0-13 0,0 3 7 16,-2-1-1-16,-10-2-6 0,0 2 2 0,0-2-2 15,8 3 12-15,-3 0-7 0,-3 0-8 16,-16 14 12-16,15-7-10 0,0 0 8 0,1 2-15 15,0 1 11-15,1 0 8 0,0 0-6 0,1 2-4 16,-2 2-3-16,4 2 7 0,-1 2-4 0,3-2 10 16,0-1-6-16,1 2 7 0,3 1 0 15,0-1 3-15,3-2-2 0,2-1 2 0,1-2 7 16,0-12 5-16,0 14 4 0,15 11 1 16,-5-14 2-16,2 2 12 0,3-6-11 0,1 1 14 15,3-2-14-15,-1-1-7 0,2 1-4 0,2-3 13 16,-3-2-5-16,-7-1-1 0,2 0-21 15,4 0-25-15,-2 0-57 0,3 0-42 0,0 0 11 16,14-10-108-16,-17 7-71 0,1-1 26 0,-8 3-300 16,0 0 40-16,-2-2 49 0,0 1 36 0,-3 2 30 15,1 0 12-15,-1 0 45 0,1-2 13 16,1 2 17-16,2-1 60 0,-1 1-74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46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7125 11376 540 0,'0'0'370'0,"0"0"-56"15,0 0-9-15,-15 0-27 0,15 0-37 0,0 0-28 16,0 0-25-16,0 0 33 0,0 0 9 0,0-12-31 15,0 12-29-15,0 0 19 0,0 0-29 16,-9-24-19-16,23 16-4 0,4 3-19 0,0 0-7 16,0 4-5-16,1 1-28 0,-10 0-2 15,6 0-13-15,19 9 12 0,-17 0-20 0,-1-1-1 16,-3 5-4-16,-1 0-8 0,-1 3-2 0,-3 0-17 16,-3 1 9-16,0 0-7 0,-4 1 8 0,-1-10 1 15,0 5-12-15,0 2 0 0,-14 14 1 16,6-15 2-16,-2-1-10 0,-3-2 4 0,0 0 3 15,-2-3-5-15,0-3 3 0,1 0-2 0,2-1 0 16,1-3-2-16,2 2-5 0,1-3-4 16,1 0-1-16,7 0 11 0,0 0-14 0,-7 0 8 15,7 0-5-15,0 0-4 0,0 0-12 0,-12 0 15 16,14 0-13-16,0 0 5 0,2 1-8 16,2 1 5-16,0-2-5 0,1 1 18 0,12 2-5 15,-11-3-12-15,18 5 6 0,-11 4 13 16,1-2-8-16,-6-2-7 0,3 7 5 0,2-4 6 15,-4 2-1-15,0 1-3 0,-5-3 5 16,0 6-15-16,-3-6 12 0,-1-1 2 0,-1 1 4 16,-1-8 11-16,0 0 10 0,0 9-8 0,0-2 8 15,-15 11 0-15,5-9-9 0,-1 0 2 16,-4 1 5-16,-2-1-5 0,-3-4-2 0,0-3 3 16,-3 2-5-16,0-2 2 0,0 0 0 15,0-2-14-15,10 0-18 0,-4 0-47 16,-4 0-17-16,1 0 9 0,-17-11-74 0,22 7-45 15,2 0-16-15,3 0-33 0,2 0-37 0,3 0 26 16,2-2-245-16,1 3 20 0,2-1 38 0,2 0 33 16,-2 4 27-16,9-8 4 0,3 1 59 0,3-2 12 15,-2 4 9-15</inkml:trace>
  <inkml:trace contextRef="#ctx0" brushRef="#br0" timeOffset="316.2851">7677 11722 925 0,'2'0'380'0,"0"3"33"0,-1-2-42 0,1 2-49 16,0 1-5-16,-1 0-25 0,-1 3-40 0,0 0-14 16,-1 10-37-16,1-8-20 0,0 4-15 0,-14 18-11 15,6-14-18-15,1-4-25 0,-1 4-10 0,-1-2-54 16,-2 0-60-16,3 0 3 0,-2-2-158 16,-1-2-97-16,5-4 24 0,-1 0-240 15,-1 4 16-15,1-4 25 0,2-5 60 0,1 2-5 16,-1 0 69-16,0-1-6 0,0 1 35 0,1-3 9 15</inkml:trace>
  <inkml:trace contextRef="#ctx0" brushRef="#br0" timeOffset="1715.0921">3095 12186 882 0,'0'0'311'0,"0"0"16"16,0 0-51-16,0 0-18 0,0 0-25 0,12-5-3 15,-1 5-30-15,6 0-23 0,25 4 4 16,-19-3-5-16,0 0-28 0,1 1-4 0,0-2-26 16,-3 2 0-16,0-2-33 0,-2 1-10 0,-12-1-78 15,3 0-34-15,1 0-52 0,-1 0-43 16,2 0-77-16,13-10 20 0,-15 8-259 0,-4 0 35 15,-2 0 10-15,-1 1 52 0,-1-2 5 16,-2 3 27-16,-2 0 27 0,0 0-4 0</inkml:trace>
  <inkml:trace contextRef="#ctx0" brushRef="#br0" timeOffset="1936.6735">3288 12187 385 0,'-6'2'335'0,"1"0"-23"0,0 2-23 16,-7 7-18-16,4 2 2 0,0 3-34 0,1 0 52 15,0 4-28-15,0 2-10 0,1 1-23 0,3 2-22 16,0 0-16-16,-2 1-24 0,3-2-15 16,-2-1-3-16,1-1-40 0,1-1 9 0,0-2-24 0,2 1-3 15,-1-1-27-15,0-7-18 0,1-12-48 16,0 10 0-16,0-3-76 0,0-7-55 0,11 13-77 16,-5-13 17-16,0 1-282 0,0-3 14 15,12 0 27-15,-18 2 32 0,26-11 25 0,-13 5 25 16,0-5 24-16,2 1 40 0,-3-3 21 15</inkml:trace>
  <inkml:trace contextRef="#ctx0" brushRef="#br0" timeOffset="2595.4271">3453 12201 957 0,'-3'-4'295'0,"0"1"-17"0,-1 1-29 16,0 1-27-16,1 2-19 0,-1 0 18 0,1 3-6 15,0 2-27-15,-2 9 4 0,1 4 1 0,3 3-6 16,-3 1 5-16,4 3-14 0,0-1 2 16,0-14-12-16,0 9-2 0,0 1-4 0,0 3-19 15,0 0-16-15,13 20-11 0,-10-22 1 16,-1-3-18-16,0-2-13 0,0-7-4 0,-1 0-9 16,0-1-5-16,-1-4 2 0,1 0-2 0,-1-1-7 15,0-1-14-15,0-3 5 0,0 0-2 16,0 0-3-16,0 0-8 0,0 0 0 0,0 5-9 15,0-7-8-15,0-2-6 0,0 0-15 16,2-3-12-16,-1 2-18 0,7-9-7 0,-2-3-4 16,0 0-3-16,3 4 8 0,0 0-1 15,0 3-2-15,-1 5 15 0,0-1-12 0,2 3 11 16,-1 1-11-16,-2 2 9 0,1 0-1 16,3 0 12-16,14 18 1 0,-11-11 23 0,1 5-5 15,-2 0 4-15,-1 0 15 0,1 1-3 0,-1-1 10 16,2 2-3-16,-3 2-1 0,2-5 9 15,-4 0-9-15,1-3 12 0,1 4-13 0,-2-8 12 16,2 4 14-16,-3-3-10 0,2-4-5 0,-2 0 15 16,-1-1-21-16,-7 0 10 0,12 0 2 15,3 0-19-15,14-16 8 0,-13 9-3 0,-1-4-10 16,0 0-13-16,-3-3-1 0,0 1 2 0,-1-1 9 16,-3-1-13-16,1 2 2 0,-4 2-9 15,-1 4-1-15,-2-1 1 0,-1 4 15 0,0-2-13 16,-1 6 2-16,0 0-1 0,0 0-2 15,0 0 0-15,0 0-7 0,-13-10-3 0,8 12 9 16,1 1-4-16,1 1 0 0,-5 7-2 0,1 3 16 16,1-2-7-16,0 1 4 0,3-3-14 15,1 0 20-15,1-1-9 0,1-2 8 0,0-7-7 16,0 10 6-16,17 9-8 0,-5-12-19 16,2 6-23-16,1-9-40 0,2-2-32 0,3 0 10 15,4-2-171-15,5 0-69 0,-15 0 31 0,11 0-262 16,3 0 60-16,2 0 41 0,34-13 32 0,-27 9 42 15,9-2 15-15,8 1 58 0,-1 2-3 16,7-3 12-16,3 1 30 0,9-2-37 0</inkml:trace>
  <inkml:trace contextRef="#ctx0" brushRef="#br0" timeOffset="3264.2077">5131 12398 628 0,'-1'-3'409'16,"0"0"-46"-16,-1-1-26 0,1 1-55 16,1 3-44-16,0 2-30 0,0 2 45 0,1 2 7 15,2 11 8-15,0 4-24 0,-3-8 0 0,7 28-14 16,-1-12-18-16,1 3-15 0,-1-1-16 16,-1 2-4-16,0 1-18 0,0-2-31 0,-2-3-12 15,0 1 1-15,0 2-27 0,-1-2 9 16,0-5-15-16,0-5-19 0,-2-11-29 0,0 4-39 15,0 0-35-15,0-3-44 0,0-2 8 16,0-8-125-16,0 0-40 0,-9 9-40 0,6-12 24 16,0-2-242-16,1 1-3 0,-1-2 23 15,-2-12 46-15,0-1 19 0,1-1 28 0,1-1 24 16,-1-2 31-16,3 1 3 0,-3 1 5 16</inkml:trace>
  <inkml:trace contextRef="#ctx0" brushRef="#br0" timeOffset="3528.9105">5141 12489 517 0,'2'-9'376'0,"-1"1"-37"16,-1 1-2-16,2 2-43 0,-1-2 8 0,2 2-22 16,1 0-24-16,7-4-9 0,4 1 3 15,1 2-13-15,3 3-17 0,-3 3-16 0,-6 0-23 16,5 0-8-16,21 11-15 0,-18-2-18 0,0 2-8 16,-3 1-11-16,-2 0-22 0,-1 3 0 15,-4-1-5-15,-2 1-17 0,-1-1-2 0,-1-4-11 0,-4 0-11 16,0 0 1-16,0-10 3 0,0 7-9 15,-12 15-5-15,4-15-11 0,-2 2-6 0,-1 0-32 16,0-4-30-16,2-2-38 0,-1-3 4 16,1 1-121-16,9-1-37 0,-11 0-59 0,-8-13 26 15,11 8-232-15,4-4-6 0,-4-2 22 0,7 0 58 16,1 1 26-16,0 10 18 0,0-10 18 16,0-2 37-16,11-15 25 0,-3 13-18 0</inkml:trace>
  <inkml:trace contextRef="#ctx0" brushRef="#br0" timeOffset="4298.4572">5370 12422 217 0,'5'-1'388'0,"0"2"-55"0,-1 1 6 16,1 2-42-16,-1 0 13 0,6 11-40 16,-2-2 28-16,-1 2-7 0,2-1-28 0,-1 2-2 15,0 2-24-15,0-3-16 0,-1-3-23 0,0 0-20 16,1 0-17-16,-3-4-18 0,1 0-4 0,-1-2-31 16,0-2 2-16,-2-1-9 0,2-1-9 15,-1-2-10-15,1 0 0 0,0 0-20 0,-5 0-24 16,0 0-12-16,22-12-15 0,-12 5-4 15,1-3-21-15,-2-2-6 0,0-2-9 0,-1-1 2 16,0 1-4-16,-3-2 0 0,2 3 5 0,-3 5 15 16,-1 1-17-16,-1 2 0 0,0 0-11 15,-1 3 5-15,0 1 2 0,-1 1 20 0,0 0 5 16,0 5 6-16,1-1-4 0,-1 2 35 16,1 0 9-16,3 13-12 0,2-4 16 0,2 1 8 15,0-3-4-15,1 0 1 0,0 0 7 0,-1-3-5 16,1 0 2-16,-1-3-10 0,1-3 3 15,-2 0-5-15,-2-3 4 0,2 0-11 0,-7-1-4 16,8 0 2-16,3 0-13 0,16-15-18 0,-15 4-10 16,2 0-18-16,-3-3-12 0,-1-3-37 15,-5 0 9-15,4-1-40 0,-2-3-11 0,-1 0 25 16,-1-4-13-16,2-1-3 0,-5 1 27 0,0-1-8 16,-2 13 10-16,0-2 15 0,0-2 23 0,0-1 14 15,-12-10 5-15,10 19 8 0,0 2-4 16,0 0-6-16,0 4 28 0,1 3-1 0,-1 0 36 15,1 0 9-15,0 5 4 0,0 0 14 16,1 2 0-16,0 13 11 0,0-10 4 0,0 6 11 16,0 4 12-16,11 24-3 0,-4-21-2 0,1 2-12 15,-1-1 9-15,0 2-19 0,2-6-12 0,-1 1-2 16,1-6 8-16,-3 1-7 0,2-1-5 0,-2-2-8 16,-2-4-2-16,-1-1-18 0,-1-4 12 15,1 1-4-15,-2-2 9 0,0 1-11 16,-1-4 9-16,1 2-2 0,-1-2-9 0,-1-2-3 15,2 1-11-15,-2-3-6 0,1 0 11 16,2-1-18-16,0 0 18 0,0 0-27 0,1 0-14 16,3-10 1-16,2 1 6 0,1 2-10 0,3 4 0 15,1-3 13-15,4 3-5 0,0 1-6 16,-2 1 9-16,3 2 3 0,2 2-2 0,1-1-1 16,-12 3 0-16,5 0-11 0,3 0 11 0,16 11 2 15,-16-4-2-15,-4 0-5 0,-3 1 6 0,-1 0-10 16,-6 0 15-16,-1 0 2 15,-2-1-8-15,0-7 3 0,0 7 14 0,-14 12-3 16,4-7-13-16,-3-4 16 0,0 0-4 0,-1-2-6 16,-3-1-32-16,1-3-38 0,6-2-39 15,-1 0 10-15,0 0-110 0,-15-12-52 0,10 4-76 16,5-5 29-16,5 2-229 0,2-1 14 0,4 1 61 16,0 1 33-16,0-4 27 0,20-19 36 15,-6 13-2-15,1 2 59 0,1-3 6 0,0 1-7 16</inkml:trace>
  <inkml:trace contextRef="#ctx0" brushRef="#br0" timeOffset="4680.4733">6198 12282 1060 0,'2'-2'350'0,"-2"0"-51"0,2 0-15 0,-1 2-34 16,0 0 34-16,0 3-7 0,-1 2 1 0,6 11-11 16,-1 1 0-16,2 3-18 0,1 2-5 0,1 2-32 15,-1 0-15-15,3-2-1 0,0 2-19 16,-2-1-13-16,0 0-13 0,0-4-20 15,1-1-11-15,0-2-25 0,-1-2 7 0,-2-4-9 16,0 2 0-16,-1-6-16 0,0-2-2 0,1-3-24 16,1-1-1-16,-8 0-19 0,0 0 0 0,26-11-18 15,-13 3-18-15,-1-1-11 0,-1-2 8 16,-3 3-10-16,-1 3-1 0,-2-2 10 16,0 2 3-16,-3 2-4 0,2 1-4 0,-2 0-7 15,1 1 2-15,-1 0-5 0,-2 1 15 16,0 0 1-16,0 0 4 0,10 14 7 0,1-4 8 15,-3 0-6-15,-2-1 2 0,0-2 5 0,0 1-9 16,-3-1 6-16,0-2 2 0,1-2-4 16,-1 1 17-16,1-2-18 0,0 0-12 0,-1-1-28 15,-3-1-56-15,0 0 9 0,23-12-143 16,-14 2-66-16,3 0 26 0,0-2-303 0,-6-4 32 16,2 3 40-16,-2-4 39 0,-1 0 5 0,0 3 52 15,-5-6 29-15,1 8 20 0,0-2 5 16,-1 5 42-16,0-2-22 0</inkml:trace>
  <inkml:trace contextRef="#ctx0" brushRef="#br0" timeOffset="4797.2856">6557 12315 442 0,'-7'-2'345'0,"0"-1"-55"15,-1 3-65-15,2 0-19 0,1 0-5 0,-1 1-34 16,1 1-10-16,-2 1-49 0,7-3-52 0,-6 9-75 16,5-6 1-16,1 2-258 0,2 1-73 15,12 6 25-15,0-2 18 0,9 0-1 16</inkml:trace>
  <inkml:trace contextRef="#ctx0" brushRef="#br0" timeOffset="5068.5065">6853 12414 1050 0,'2'-2'440'0,"-1"-1"-13"0,-1 1-51 16,-1 0-22-16,1 0-37 0,-2 0-30 0,0 2-34 15,-2 2-9-15,-1 2-15 0,-5 4-28 16,-1 3-5-16,-2 4-8 0,4 2-16 15,-1 1-25-15,1 0-9 0,4-1-18 0,0 2-6 16,4 2-4-16,1-12-14 0,0 3-10 0,12 12 2 16,-3-11-20-16,1 0-4 0,3-5 5 0,4 1-8 15,0-2-34-15,5-2-19 0,3-5-37 16,1 0-47-16,-11 0-30 0,9 0 11 0,5 0-167 16,3 0 24-16,2 0-300 0,-1 0 1 15,32-10 37-15,-31 10 19 0,4 0 38 0,2-2 27 16,-18 2 66-16,11 0 18 0,8 0 27 0,4 0-5 15,4 0 29-15</inkml:trace>
  <inkml:trace contextRef="#ctx0" brushRef="#br0" timeOffset="6371.9734">7903 12216 795 0,'0'-15'303'0,"0"15"-25"0,0 0-28 16,-17-28-22-16,16 25-35 0,1 3-17 0,1 1 19 16,-1 3 18-16,2 3-25 0,4 14 21 0,-1 4-1 15,1 5 17-15,1-4-22 0,-1 6-15 16,0 0 6-16,-1 0-12 0,0 0-28 0,0-1-13 16,-1 1-10-16,0-3-15 0,1 2-10 0,-1-6-4 15,1-1-12-15,-1-3-7 0,-2-4-13 16,2 0-36-16,-1-7-29 0,0-5-47 0,0-3 3 15,1-2-150-15,-4 0-72 0,0 0 24 0,16-17-300 16,-9 5 33-16,1 0 48 0,-2-2 12 16,3 1 53-16,-2-6 26 0,0 0-16 0,0-3 25 15,2 2 65-15,0 1-28 0</inkml:trace>
  <inkml:trace contextRef="#ctx0" brushRef="#br0" timeOffset="7344.6035">8174 12371 212 0,'2'-3'369'0,"1"4"-33"0,0 1-36 15,-3-1-2-15,1 1-18 0,0 1-17 0,0 0-10 16,-4 2-31-16,-1 0-2 0,-4 7-15 16,-1 1-24-16,-2-2-13 0,-1 1-32 0,1-2 2 15,-2 3-24-15,1-2-24 0,-1-5 0 16,0 3-11-16,0-1 4 0,3-2-9 0,3-1-7 16,1-2-17-16,1 1 16 0,1-1-5 0,0-1-11 15,2-2-19-15,0 3 9 0,0-2-2 16,1 0-13-16,0 1 4 0,1 0-37 0,0-2 48 15,0 0-18-15,0 0-7 0,21 18-3 0,-8-9 18 16,1-1-20-16,2 3 22 0,5-1 6 16,0-2 6-16,1 1-14 0,1-2 4 15,2-1-8-15,-3-1-3 0,1-2 4 0,-1-1 8 16,1 0-7-16,-1 0-13 0,-12-2 2 16,5 0 11-16,17-17-3 0,-16 11-17 0,0-2-3 0,-3-2 17 15,-1 0-14-15,0-1 1 0,-2 0 5 0,-3-4-2 16,1 2-6-16,-3 1 2 0,-2-1-1 15,-1 7 3-15,-1-2-15 0,-1 8 6 0,0 0 2 16,0-7-5-16,0 7-5 0,-11-8 6 16,6 8-6-16,1 3-6 0,0 0 11 0,-6 8 11 15,2 1 4-15,0 3 10 0,3-1 3 0,0 2 5 16,2-4-7-16,1-1 15 0,1-1 5 16,1-10 4-16,0 7-12 0,0 0 8 0,11 14 1 15,-8-13-7-15,7 2 7 0,0-5-8 0,1-3-1 16,-1-2-11-16,-10 0 11 0,13 0-13 15,18-13 10-15,-12 5-23 0,0-1-1 0,-1-2-13 16,-1-1-16-16,0-2-6 0,-2-1-9 0,-1 0-8 16,-1-1 7-16,-1 6 7 0,-3-5 3 15,-2 5 3-15,0 3-9 0,-4 0 16 0,0 3-13 16,-1 1 6-16,-1 2-8 0,-1 1 14 16,-2-1 3-16,0 5 13 0,0-1-4 0,1 0 19 15,0 3 2-15,0-1 1 0,1 0 11 0,1 2-5 16,0 0 9-16,2-1-4 0,6 8 2 0,2 0 2 15,1-2 16-15,1-2-9 0,0-3-1 16,-2-4-14-16,0-1-2 0,9-2-2 16,-13 0 12-16,6 0-7 0,19-10 3 0,-14 3-8 15,2-2-11-15,-1 1-11 0,-1-4 7 0,1-2-3 16,-3-1-13-16,2 0-10 0,-4-1 9 16,2-1-7-16,-3 0 11 0,0 1-10 0,-4 3 11 15,1 3-6-15,-2 0-2 0,-5 6 1 16,2 0-4-16,-3 3 2 0,-2 1-9 0,0 0 16 15,1 7-6-15,-1-2 8 0,1 2 2 0,2 12 1 16,-3-9 6-16,7 26 18 0,0-9-1 16,1 2 1-16,-1-4 14 0,3 1-12 0,0 2 0 15,2 2 12-15,-1 1 5 0,-1-4 3 0,-2 2-8 16,-3 0 0-16,3-1 5 0,-4-3 3 16,-3-3 8-16,-1-12-3 0,0 4-4 0,0 1-5 15,-18 13-16-15,4-16 6 0,0-4-1 0,-3 0-5 16,-2-3 3-16,-2 0-9 0,1-3 14 15,-1-1-15-15,10-1-8 0,-4 0 8 0,-18-10 6 16,18 2-9-16,-1 3 8 0,6-5 12 0,5 1-5 16,-1 0-26-16,6-2 9 0,0 4-7 15,0-4-7-15,21-19 0 0,-6 12-10 0,3 2-20 16,5-1-23-16,0 2-7 0,2-1-4 16,2 3-10-16,2-3-21 0,-3 1-21 0,2 5-19 15,-2-4 14-15,1 2-148 0,1 1-70 0,-2 2 29 16,-2 0-279-16,1-1 66 0,-3 3 37 0,-2 0 39 15,-3-1 40-15,-4 1 27 0,-3 2 22 0,-4 2 15 16,-1 0 57-16,-3 0-10 0,-2 2 5 16</inkml:trace>
  <inkml:trace contextRef="#ctx0" brushRef="#br0" timeOffset="8806.9947">9439 12496 293 0,'-16'0'275'0,"16"0"-50"0,0 0-32 0,0 0 2 15,-14 0-6-15,14 0-20 0,-19 22 22 16,18-19 4-16,1-1-13 0,2 0 28 0,4 0-20 16,0 1 11-16,15 2-19 0,6-4-19 0,4 1-2 15,5-1-2-15,-2 0-16 0,-16-1-15 16,12 0-11-16,4 0 3 0,6 0-17 0,42-10-6 15,-36 7-23-15,-3 0-6 0,1 0 7 16,-4 0-23-16,0 0 10 0,-2-1 4 0,-5 1-26 16,-2 1-17-16,0-1-2 0,-2 1-55 0,-5 0-3 15,-2 0-17-15,-5-1-29 0,-6 1-8 16,-2 0-40-16,0 1-30 0,-4-1-26 0,0 0 17 16,-3-1-225-16,0 1-42 0,0-1 6 15,-2 1 52-15,0 2 0 0,0 0 30 0,0 0 57 16,0-7-20-16,-18-9 29 0</inkml:trace>
  <inkml:trace contextRef="#ctx0" brushRef="#br0" timeOffset="9134.8708">9906 12316 419 0,'-3'2'340'0,"5"0"-16"0,-3 3-2 0,5-2-35 0,10 8 1 15,1-3-36-15,6 0 29 0,5 1-41 16,0-2 0-16,6 0-24 0,1 0-18 0,2 3-15 16,2-2-18-16,2 1-27 0,0 1-13 0,0 0-5 15,-3 1-14-15,-2-1-20 0,-2 2 8 16,-3-1-21-16,-2 0-7 0,-3 1 1 0,-2 2 2 16,-6-1-20-16,-5-1-7 0,-3 3 10 0,-6-4-14 15,-2-11-5-15,0 15 3 0,-20 10-3 16,6-12-2-16,-5 0-21 0,-1-1-12 0,-3 1-39 15,0 0 5-15,-2-1-64 0,2-2-43 0,2 0-40 16,-2-4-40-16,2 0 19 0,4-2-271 16,1-3 1-16,5 3 28 0,3-4 39 0,8 0 19 15,0 0 45-15,-3-5 27 0,9 3 14 0,11-4 13 16,8-2-48-16</inkml:trace>
  <inkml:trace contextRef="#ctx0" brushRef="#br0" timeOffset="9767.1021">11200 12133 458 0,'-1'0'348'0,"-1"0"-69"0,1 1 6 0,1 4 7 15,0-1-22-15,-2 13-7 0,5 5-31 0,-3-7 35 16,8 27 1-16,-3-11-5 0,2 4-19 16,1-1-10-16,-1 2-19 0,2 0-34 0,-1-3-9 15,0-1-19-15,0-2-14 0,-1-1-18 0,1-2-17 16,-4-3 0-16,2-1-16 0,-2-2-4 15,-1-3-35-15,-1 0-27 0,0-11-35 16,-2-7 0-16,0 0-133 0,-5 10-61 0,2-9-89 16,-2-3 30-16,3 0-236 0,0-3 39 0,-1 1 35 15,-5-10-9-15,2-3 55 0,-2-1 8 0,2 1 48 16,-1-2 20-16,3 0 14 0,-1 0 5 0</inkml:trace>
  <inkml:trace contextRef="#ctx0" brushRef="#br0" timeOffset="10031.2603">11213 12337 672 0,'6'-15'368'0,"0"3"-21"0,1-2-51 0,1 2-38 16,3 1 59-16,2 0-8 0,4 1-21 15,1 2-13-15,4 1-16 0,0 3-17 0,1 3-23 16,-11 1-11-16,5 0-29 0,3 0-10 0,20 15-16 16,-22-5-9-16,-3-1-15 0,-4 4-10 15,0 1-20-15,-4 1-4 0,-3 2-11 16,-4-11 0-16,0 5-16 0,-12 18-10 0,4-14 6 15,-4 0-18-15,-2-2 5 0,-1-1-12 0,-3-2-21 16,1-3-33-16,-1 0-43 0,1-2-37 16,4-2 10-16,0-3-138 0,13 0-70 0,-9 0 29 15,1 0-283-15,8 0 39 0,-16-12 17 0,14 7 44 16,2 0 55-16,2-2 8 0,7-10 49 0,5 2 29 16,7-3-3-16,1 5 22 0</inkml:trace>
  <inkml:trace contextRef="#ctx0" brushRef="#br0" timeOffset="10269.0207">11761 12304 993 0,'5'1'448'0,"-3"-1"-23"0,2 0-26 16,-1 3-19-16,1-3-18 0,-2 0-27 0,1 2-26 16,2-2-34-16,0 0-19 0,1-2-32 0,3 2-20 15,2 0-17-15,6 0-15 0,2 0-32 16,1 0-14-16,27-10-10 0,-23 8-7 15,-2-3-40-15,0 1-17 0,-1 1-43 0,-4-1-34 16,1 0 3-16,-6 1-145 0,-2 2-62 0,-5-2-86 16,0 1 27-16,-1 0-256 0,-1 2 52 0,-2-1 16 15,0 1 40-15,-1 0 44 0,-1 2 26 16,-2-1 26-16,-2 2 24 0,0-1 8 16,-7 6 51-16</inkml:trace>
  <inkml:trace contextRef="#ctx0" brushRef="#br0" timeOffset="10484.7682">11782 12428 1048 0,'-3'3'355'0,"1"0"65"0,2-1-11 15,2 1-16-15,1-2-25 0,3 2-42 16,2-3-22-16,14 3-41 0,1-2-25 0,3-1-35 16,-13 0-4-16,8 0-22 0,4 0-25 0,26-12-38 15,-26 8-47-15,-1 1-49 0,-2-2-41 0,1 1 1 16,-4-1-143-16,-2-2-89 0,-3 0 24 15,-4 4-282-15,-3-1 18 0,-3-1 32 0,-3 3 40 16,-1 2 12-16,0 0 38 0,0 0 36 16,-13-10 26-16,-7 7 27 0,-5-2-20 15</inkml:trace>
  <inkml:trace contextRef="#ctx0" brushRef="#br0" timeOffset="12899.1922">12407 12132 430 0,'0'-14'337'16,"0"14"-11"-16,0 0-40 0,0 0-9 0,0 0-11 15,0 0-37-15,0-14-5 0,0 14-28 0,0 0-30 16,13 0-1-16,-13 0-6 0,0 0-18 16,0 0 19-16,0 0 3 0,25 8-6 0,-20 11 15 15,1 0-17-15,0 3-5 0,0 0-8 0,0 2 1 16,0 0-15-16,1 1-14 0,0 1-4 16,2-3-14-16,-4-2-12 0,0-3-10 0,0 0-13 15,2-1 0-15,-5 1-7 0,2-7-4 0,-1-1 5 16,-2-3-16-16,0 0-2 0,1-2-7 15,0-1-13-15,-2-1-14 0,2 0-34 0,-2-1-9 16,2-1-46-16,-2 1 7 0,2-2-113 0,-3-2-55 16,3 1 23-16,-3-1-219 0,2-1-72 15,-1-2 51-15,2-1 22 0,-2 0 19 0,2-1 48 16,2-8 43-16,1 0 8 0,-1 2 24 0,1-2-30 16,0 1 49-16</inkml:trace>
  <inkml:trace contextRef="#ctx0" brushRef="#br0" timeOffset="13232.5785">12702 12085 544 0,'1'-3'323'16,"1"1"-38"-16,-1 1-11 0,-1 0-25 0,0 3-13 15,-1 1 31-15,1-1-31 0,-2 5 20 16,2-2-15-16,0 3-2 0,0 4-19 0,0 4-7 16,0 4-23-16,0 2-11 0,0 0-18 0,0 2-13 15,0 0-14-15,14 24-17 0,-14-28-6 16,1 1-11-16,0-2-3 0,0-3-24 0,1-2-4 16,-2 0-1-16,0-5-12 0,2-1-14 0,-2-3-15 15,1 1-32-15,0-2-36 0,1-1 6 16,-1-1-87-16,0 0-80 0,2-2-62 0,0-1 28 15,0 0-284-15,0-1 31 0,2 0 43 16,-2-2 50-16,1 4-2 0,0-4 53 0,1-1 40 16,11-1-1-16,-2-1 5 0,4 0 2 0</inkml:trace>
  <inkml:trace contextRef="#ctx0" brushRef="#br0" timeOffset="13726.3935">13138 12405 421 0,'3'-3'375'15,"-1"2"-31"-15,3-2-30 0,-4 2-21 16,3 1-36-16,-1-2 17 0,3 4 8 0,-1-1-24 16,8 6-16-16,0 2-20 0,-1 1-6 0,-3 1-21 15,0 1-9-15,-2 1-19 0,-2 2-6 16,0 1-26-16,-5-4-6 0,0-12-15 0,0 11-5 16,0 1-12-16,-13 15-10 0,2-14-15 0,-1-1-15 15,1 1-55-15,0-6 0 0,-1 2-127 16,-2-3-109-16,1 0 22 0,5-3-307 15,8-3 42-15,0 0 36 0,-8 0 21 0,8 0 20 16,0 0 55-16,-6-10 10 0,10 7 7 16,2 2 44-16,15-9 27 0</inkml:trace>
  <inkml:trace contextRef="#ctx0" brushRef="#br0" timeOffset="14724.0476">14110 12254 852 0,'4'-4'314'16,"0"1"-14"-16,-1-2-23 0,1 0-22 16,-3 1-25-16,1-1-11 0,-1-1-21 0,0 0-11 15,-1-2-27-15,0 8-29 0,0-11-15 0,-12-15-12 16,2 13 28-16,-2 1-13 0,-1 4-35 15,-3-1-9-15,-3 6-1 0,0 3-8 0,8 0-7 16,-5 0-6-16,-22 14 2 0,17-4 17 0,-2 5-1 16,2-1 13-16,2 3-11 0,4 3-14 0,-1-1 16 15,6 2-2-15,1-1-22 0,4-2 9 16,4 1-12-16,1-10 5 0,0 3 3 0,12 14-11 16,-5-15-9-16,3 0-1 0,2-4-7 0,-1-1 5 15,-2-4-10-15,3-1-4 0,-12-1-22 16,13 0 10-16,1 0-21 0,18-11 9 0,-15 6-33 15,-2-3 24-15,-3 0 1 0,2-3-37 16,-1 0 5-16,-3-1 37 0,0 0-22 0,-1 0 7 16,-5 2 6-16,2 3 8 0,-3 0 5 15,0 2-9-15,-1 1 6 0,1-1-2 0,-1 2-2 16,0 0-15-16,-2 1 38 0,2 0-12 0,0 1-6 16,-2 1 11-16,0 0-4 0,0 0-1 15,0 0 11-15,6 13 25 0,-5-6-5 0,1 11 3 16,2 2 10-16,1 0 5 0,2 6 10 15,-2-2 11-15,3 3 2 0,2-2-6 0,-3 0-1 16,3 0-3-16,2 0-7 0,-1 0-4 0,-2-2-5 16,2 1-6-16,-2-2-13 0,0-4-1 0,-2-2 6 15,-2-1-11-15,-1-4-8 0,-1-1 5 16,-2-1 10-16,-1-1-2 0,0-8-2 0,0 0-2 16,0 7 4-16,-18 13-3 0,7-13-17 15,-5 3 15-15,3-6 0 0,-5 0-15 0,1-1-6 16,2-2 17-16,4 1-14 0,11-2 6 0,-14 0 13 15,1 0-7-15,0 0 14 0,-12-15 2 16,15 10-2-16,4 0-10 0,1-1 5 0,2-2-11 16,1 3 16-16,2-4-13 0,0 9 6 0,0-12-14 15,12-17 1-15,-2 14-12 0,0-4 16 16,4 2-28-16,2 2-6 0,2-2-6 0,-2 3-10 16,4-1-8-16,-3 1-21 0,2 2-13 0,-4-1-37 15,2 4 13-15,1-1-117 0,-3 0-47 16,3 0-74-16,-4 1 29 0,-6 2-236 0,4-2 44 15,-1-1 35-15,-3 4 40 0,2 1 53 0,3-4-5 16,5 1 36-16,-2-1 39 0,0 1 13 0,2 2-6 16</inkml:trace>
  <inkml:trace contextRef="#ctx0" brushRef="#br0" timeOffset="15098.5431">14550 12237 891 0,'-5'-1'309'0,"2"0"-14"16,2 1-14-16,-1 0-18 0,0 0-8 0,0 0-28 16,0 0 27-16,1 0 1 0,2-2-36 0,3 2-6 15,0-1-24-15,1-1-17 0,13-1-11 16,-1 1-8-16,2 0-20 0,2-3-7 0,-2 3-20 16,2 1-3-16,-1-2-21 0,-2 1-25 15,0 0-43-15,-3 1 0 0,-7 1-112 0,0 0-45 16,1 0-60-16,-3 0 20 0,2 0-290 0,-8 0-2 15,8 0 13-15,3 11 32 0,-8-7 49 16,-3-2 46-16,0 0-8 0,0 2 20 0,-3 1 10 16,1-3-4-16</inkml:trace>
  <inkml:trace contextRef="#ctx0" brushRef="#br0" timeOffset="15306.5961">14587 12366 602 0,'-6'2'403'15,"4"-2"-56"-15,0 3-15 0,2-1-43 16,0 0 27-16,0-1-18 0,2 2-18 0,0-2-13 16,4 2-27-16,-2-1-28 0,1-2-19 0,3 1-31 15,-1 0-8-15,14-1-30 0,-9 0-45 0,4 0-43 16,7 0-3-16,-1 0-181 0,28-11 13 16,-26 4-357-16,-3 2 5 0,-1-1 47 15,0 1 33-15,-4 0 15 0,2-1 54 0,2 3 26 16,0-5 24-16,1 4-28 0</inkml:trace>
  <inkml:trace contextRef="#ctx0" brushRef="#br0" timeOffset="15787.3762">15071 12250 852 0,'-6'-7'314'16,"-3"-3"1"-16,2 3-51 0,1-1 1 0,-4-2-25 15,4 2-30-15,3-3 15 0,1 3-21 0,0 0-21 16,2 1-21-16,-2 1-12 0,2 6 9 16,0-8-36-16,0 2-3 0,0 0-10 0,13-13-1 15,-6 12-13-15,6-3 2 0,-2 3-12 0,4 1 5 16,0 3-12-16,3 3-1 0,-9 0-15 0,9 0 6 16,18 16-7-16,-17-8-3 0,0 1-8 15,-1 3-6-15,-2 3-15 0,0-1 3 0,-5 1 0 16,-3 1 3-16,-2 0-8 0,-4-2-8 15,-2-4-5-15,0 2 5 0,-14 16 1 16,3-10 2-16,-3-2-5 0,3-3-14 0,-2 2 8 16,-3-3 3-16,-1-1 2 0,2-1-4 0,-1 0 4 15,1-3-2-15,-1 1-22 0,3-1 21 0,2-2 0 16,1-1-2-16,2-1-8 0,3-1 12 16,-2 0-16-16,2 1 15 0,1-2 11 15,2 1 10-15,-1-1 16 0,1 0 0 0,2 1-4 16,0-2-6-16,0 0-6 0,7-1 5 0,-3 2 1 15,4-3-13-15,9-1 6 0,-7 3-15 0,21-7 5 16,-9 5-20-16,1 0-27 0,1-3-30 16,1 2-35-16,1 1 9 0,3-1-117 0,-6 1-54 15,2-1-81-15,0-1 28 0,0 1-242 0,-5 1 27 16,2-1 75-16,-1-1 20 0,-4 0 30 16,2 1 5-16,-11 3 52 0,4 0 2 0,1 0 56 15,4 0 2-15</inkml:trace>
  <inkml:trace contextRef="#ctx0" brushRef="#br0" timeOffset="15987.4073">15623 12341 992 0,'0'3'347'0,"0"0"-44"0,-2 1-7 0,1 1-38 16,-2 10 50-16,-1 0-37 0,0 1-25 0,1-1-21 16,-3 2-29-16,1 1-20 0,-4-2-8 15,2 0-26-15,1-2-25 0,-1-2-20 0,3-1-38 16,0-4-6-16,1 0-108 0,2-2-23 15,-3-2-70-15,4-3-75 0,0 0 20 0,12 4-265 16,7-1 25-16,4-1 34 0,2-2 21 0,-12 0 18 16,10 0 26-16,4 0 38 0,34-12-9 0</inkml:trace>
  <inkml:trace contextRef="#ctx0" brushRef="#br0" timeOffset="16540.8798">16159 12293 658 0,'-2'0'312'0,"0"-2"-30"0,0 2 7 16,1-1-16-16,-1 0-40 0,0 0 9 15,0 0-29-15,0 0 22 0,2 1-15 0,0-2-5 16,2 2-17-16,0 0 2 0,3 0-30 0,-1-1-11 15,2 0-8-15,15 0-15 0,-1-1-12 16,-2-1-7-16,7 0-4 0,-1 0-27 0,-1-1 1 16,2 0-7-16,-5 0-17 0,3-3 0 0,-1 1-15 15,-4-2-15-15,2 1-14 0,-3-1-3 16,-4 0-9-16,-3-1-1 0,2 1-7 16,-3-2 3-16,-5 2 1 0,-1 1 12 0,-3 2-19 15,0-2 1-15,0 7 0 0,0 0 3 0,0-6-7 16,-14-4 5-16,0 5 6 0,-1-1-6 15,-1 1-10-15,-1 3 7 0,-2-1 1 0,8 3-6 16,-5 0 11-16,-1 0-10 0,-22 15 13 16,19-7-23-16,2-1 17 0,-1 3 15 0,0 2-1 15,3 2 14-15,2 1-9 0,1 2 20 16,4 1 8-16,2 1 3 0,3-1 14 0,0-1 1 16,4 3 0-16,0-11 14 0,0 4 3 15,0 2-1-15,17 12-4 0,-10-12 4 0,6 0-4 16,-2-5-16-16,4-1 0 0,-3 1-10 0,7-3-8 15,2-2-4-15,2-2 9 0,-2-1-16 0,4-2-8 16,-14 0-31-16,5 0-22 0,3 0-36 16,19-10-40-16,-19 5 9 0,-3-2-113 0,2-1-49 15,-2-1-84-15,-1 1 31 0,-1-1-264 0,-1 0 64 16,5 1 44-16,0 0 23 0,2 2 18 16,1 0 42-16,8 1 15 0,-7 1 29 0,3 0 47 15,8-1 12-15</inkml:trace>
  <inkml:trace contextRef="#ctx0" brushRef="#br0" timeOffset="17736.06">16856 12085 620 0,'0'0'300'0,"0"0"-19"0,0 0-32 0,0-12-7 15,0 12-26-15,0 0 26 0,0 0-24 16,0 0-9-16,0 0-28 0,0 0-19 0,0 0 43 15,0 0-8-15,0 0-15 0,0 0-14 0,0 0-13 16,-9-22-13-16,11 21-12 0,-2-1-19 0,2-1-13 16,3 1-9-16,9-4-6 0,1 1-8 15,3-1-10-15,0 3-8 0,2 2 4 0,1 1-5 16,-11 0-6-16,5 0 0 0,18 12-9 16,-16-7-7-16,-2 4 6 0,-3 4-8 0,1 0 0 15,-5 0-8-15,-1 1 7 0,-5 1 1 0,0-2-3 16,-2-13-4-16,0 11-7 0,0-2 4 15,0 2 0-15,-15 13-10 0,8-11 1 0,2-5 4 16,-1 0 7-16,-1-3-11 0,1 0-3 16,-2 0-5-16,3-3 7 0,-1 1 3 0,0-1-7 15,-11 4-8-15,8-2 7 0,1-2 3 0,-1-2-2 16,2 3 6-16,3-3-3 0,1 1-8 16,-1-1 3-16,2 1 9 0,0 0-7 0,1 0 11 15,0 0-3-15,1-1-1 0,0 0 2 0,0 0-9 16,12 5-2-16,-7-4 7 0,13 5-3 0,-2-1-1 15,1-1-13-15,-3 4 12 0,4 1 5 16,0 1-1-16,-2 2-6 0,-3 0 14 16,1 0 0-16,-3 2 11 0,1-2 1 0,-6-3-7 15,-2 2 0-15,-2-4 8 0,-1 1 6 0,-1-1 4 16,0-7 1-16,-11 19-16 0,-3-9 1 0,3-3 1 16,-7-1 3-16,0 0-7 0,-1-4-14 15,-3 1 4-15,-2-3-42 0,12 0-49 0,-9 0-47 16,-5 0 11-16,-1 0-228 0,-33-13 31 15,31 7-288-15,-5-1 70 0,3 1 9 0,-1-1 61 16,-2 0 47-16,-2-1 22 0,4 0 16 0,-3 1 7 16,1-1 38-16,0-2 17 0,-3 3 15 15</inkml:trace>
  <inkml:trace contextRef="#ctx0" brushRef="#br0" timeOffset="50373.8053">1122 13510 730 0,'0'0'367'0,"-11"0"-21"0,11 0-19 0,0-14-44 16,0 14-11-16,0 0-33 0,0 0-28 0,0 0-10 16,-23 12 1-16,23 5-2 0,0-6-1 15,0 7-5-15,0 4-18 0,11 32-10 0,-4-24 4 16,-2-1-13-16,0 0-14 0,-1 0-11 16,0-2-14-16,3-3-8 0,-3 3-24 0,1-7 5 15,-3-2-17-15,0-6-31 0,1-2-26 0,-3-10-40 16,0 7-9-16,0-7 3 0,0 0-106 0,8 8-51 15,-9-15-44-15,1-6-37 0,4 2 26 16,-7-4-217-16,3 8-16 0,0-6 33 16,-8-16 32-16,4 8 28 0,1-1 25 0,-4 0 42 15,2 3 2-15,-1-5 3 0,1 2 29 0</inkml:trace>
  <inkml:trace contextRef="#ctx0" brushRef="#br0" timeOffset="50612.9416">1091 13510 502 0,'-3'-8'347'0,"6"2"-11"16,-2-2-45-16,2-1 5 0,-3 2-8 15,2 1-33-15,-4 2 23 0,2 4-44 0,0 0-22 16,14-6-14-16,-7 9-12 0,4 2 6 0,-1 8-7 16,2-2-5-16,1 4-2 0,1 4-8 0,2 0-7 15,-3 1-7-15,-2-1-20 0,4 3-11 16,-5-2-4-16,6 1-25 0,-3-2-3 16,0 6-15-16,0-6 2 0,-5-2-14 0,3-2-30 15,0 1-30-15,-4-8-31 0,-2-1-31 0,-1-2-35 16,1-3 8-16,1-1-115 0,-6-1-38 0,0 0-44 15,0 0 28-15,16-10-276 0,-14 5 40 16,2 0 32-16,-1-9 61 0,7-1 5 0,-6-2 25 16,0 3 25-16,-2 0 12 0,1-3 23 15,-3 3 8-15</inkml:trace>
  <inkml:trace contextRef="#ctx0" brushRef="#br0" timeOffset="50866.617">1392 13500 654 0,'0'-6'431'0,"-1"1"-71"0,0 2 26 0,0-2-18 15,-1 3-23-15,0-1-25 0,2 1-28 0,-2 0-36 16,4 0-24-16,-4 1-37 0,2 1-11 16,0 1-6-16,-3 1-7 0,3 3-9 0,-2 1 6 15,2 11-15-15,0-7-16 0,0 5 5 0,0 4-13 16,0 3-20-16,-5 24 2 0,5-34-13 16,0 5-2-16,0 4-28 0,0-2 1 0,0 1-31 15,0-3-44-15,0-5-35 0,0-1-41 0,14 9 6 16,-12-13-94-16,1-2-34 0,-1-2-31 0,2 0-35 15,1-3-27-15,1 0 31 0,1 0-247 16,0 0 33-16,0 0 39 0,16-10 16 0,-11 3 34 16,1-5 23-16,-1 5 23 0,-1-6 32 0,-1 1 7 15,-1-2 34-15</inkml:trace>
  <inkml:trace contextRef="#ctx0" brushRef="#br0" timeOffset="51203.4579">1553 13634 403 0,'2'-5'403'0,"-1"0"-34"0,0 1-30 15,-1 0-41-15,0 2 41 0,1 0-35 0,-1 1-26 16,0 1-17-16,-1 1-1 0,0 4-8 15,-2 1-24-15,1 9-15 0,0-1 2 0,-1 4-13 16,0 1-24-16,3-11 4 0,0 5-26 16,0 3 9-16,14 17-14 0,-6-16-17 0,0-4-9 15,1 0-18-15,2-3-6 0,3-4-7 0,-2 1-26 16,2-2 8-16,-2-1-22 0,0-4 17 16,-12 0-12-16,9 0-15 0,2 0-5 0,16-14-22 15,-15 6-3-15,-2-1-22 0,-5-1-6 16,3-1 2-16,-3-1-10 0,1-2 6 0,-3 3-3 15,-3-2-5-15,0 13 0 0,0-11 3 16,0 2-12-16,0-3-3 0,-15-15 14 0,8 14 1 16,-2 3-1-16,1 1 7 0,0 5-9 0,0 0-8 15,0 1 1-15,-1 2-21 0,2 1-14 16,7 0-15-16,-12 0-3 0,-13 17 9 0,16-13-103 16,2 1-44-16,0-1-42 0,3 1-32 0,-1-1 30 15,3 0-255-15,4 0 25 0,1-1 41 0,-3-3 45 16,10 3 13-16,0-3 32 0,10-1 26 15,-7 1 32-15,5 0-17 0,6 0 23 16</inkml:trace>
  <inkml:trace contextRef="#ctx0" brushRef="#br0" timeOffset="51690.8046">1926 13611 507 0,'3'0'446'16,"-1"1"-72"-16,-2-1-52 0,0 2 34 0,-2 2-4 15,2 1-18-15,-3 1-27 0,3 13-26 16,0-9-20-16,0 4-26 0,0 1-14 0,0 2-25 15,12 17 2-15,-5-18-12 0,-1-3-16 0,5-1-12 16,-1 0-9-16,-2-2-33 0,2-3 15 16,-1-2-30-16,6-1 10 0,-3-3-24 0,-2-1-3 15,-10 0-10-15,14 0-9 0,10-13-13 0,-8 6-23 16,-3-3-12-16,0-2-15 0,-4 1-14 16,1-2-7-16,-1-1-2 0,-1 0-3 0,-3 1-3 15,-2 1 7-15,1 2 2 0,-2 3 4 0,0 1 3 16,-2 2-7-16,3 0 5 0,-2 1-5 0,-1 1 8 15,0 2-9-15,-1 1 10 0,1 1 20 16,0 3 9-16,-2-1 7 0,1 3-10 0,2 0 17 16,4 8 2-16,1 3 5 0,1-2-7 15,3 1 27-15,3-3-12 0,0 1 16 0,1-6-22 16,-1 2 8-16,1-5-5 0,1 0 6 16,3-2-26-16,-4-4 2 0,-5 0 8 15,5 0-1-15,14-16-15 0,-13 8 10 0,-1-4-21 16,-1 1-9-16,0-3 2 0,-3 2-3 0,-1-3-14 15,-3-3 8-15,1 1-14 0,-3-1-6 16,-3-1 5-16,0 0 9 0,-1 11-7 0,0-3-6 16,-10-14-5-16,4 11-15 0,1 0-15 0,-1 4-12 15,-1 5-23-15,1-1-19 0,-2 2-10 16,4 1 12-16,-1-1-81 0,-1 4-21 0,-1 0-42 16,-1-1-53-16,2-1 30 0,1 2-246 0,5 0 41 15,0 0 35-15,0 0 30 0,-7 0 31 0,0 3 23 16,11-3 34-16,2 0 18 0,17-1-22 15,-11 1 66-15</inkml:trace>
  <inkml:trace contextRef="#ctx0" brushRef="#br0" timeOffset="53087.5502">3481 13425 326 0,'-4'-2'413'0,"1"1"-60"0,1 0-31 0,-1 1-20 16,-1 4-16-16,1 0-35 0,-3 7 52 15,1 0 0-15,1 6-30 0,1 3 1 0,0 2-8 16,3 1-19-16,0-12-7 0,0 7-9 0,0 0-14 16,14 24-23-16,-7-23-13 0,1 0-16 15,4-2-24-15,0-5-18 0,3 0 9 0,-5-4-22 16,4-2-5-16,0-3-17 0,-14-3-5 16,14 0-20-16,19-12-16 0,-15 3-39 0,-1-4-13 15,-2 1-26-15,0-7-28 0,-2 0-13 0,0 0-30 16,0 1-21-16,-2-2 20 0,-3-1-2 15,2 4 18-15,-3 0 9 0,0 0 8 0,-3 5 20 16,-1 1 1-16,0 3-6 0,-1 2-2 16,-2 2 42-16,0 2-11 0,-1 4 19 0,-1-1 17 15,-1 3 17-15,1 0 2 0,-2 11 24 0,3-4 3 16,-1 0-5-16,2 1 14 0,0-4-1 16,0 6 5-16,0 0 2 0,14 16 7 15,-6-13-15-15,-1-10 18 0,4 3-21 0,4 0 11 16,-5-5-11-16,2-3-18 0,-12-2 5 0,9 0-2 15,3 0-9-15,16-12-14 0,-11 4-15 0,-2-2-22 16,-1-1-31-16,-2-2-15 0,2-1-11 0,-4-3-15 16,0 0-1-16,-2 1-14 0,-2 0 2 15,-1-1 7-15,-2 5 9 0,-1 2 8 0,0 2 7 16,-1 1-9-16,0 3 9 0,-1-1 8 16,0 1 16-16,0 1 7 0,0 1 3 0,0-1 1 15,0 3 22-15,0-2 3 0,0 2-15 0,1 0 2 16,-1 0 27-16,0 0-5 0,0 0-5 0,0 0 19 15,17 10 5-15,-5-1 8 0,5 0-12 16,0 1 21-16,4 3-6 0,-2-5 7 0,-3 3 9 16,2 2-4-16,-1-2-11 0,-3 3 7 0,-3-1-5 15,0-3 2-15,-2 2-8 0,-7-3 7 16,1 1 6-16,-2-3-5 0,0 1 12 0,-1-8-3 16,0 0-4-16,0 7-6 0,-11 14 1 0,4-13 4 15,2-1-8-15,0-1 1 0,1-2-9 16,0 0 2-16,1-1-8 0,1-2 10 0,0 3-2 15,0-2-8-15,-1-2-15 0,2 3 1 0,1-3-1 16,-2 0-2-16,2 0-9 0,3 0-5 0,1 0 0 16,0-3 2-16,2 3 1 0,0-1-6 15,1 0 3-15,8-4-8 0,6 0 11 0,0 0-4 16,1 1 8-16,1-4 0 0,1 1-11 0,-3-3 8 16,1 0 8-16,-1 0 2 0,0 1-5 15,-4-3 12-15,-2 0-11 0,-2 2-11 0,-2-2 12 16,-2 0 4-16,-1-1-3 0,-1 1-5 0,-4 1 7 15,-1 1 3-15,-1 2-5 0,-1 8 4 16,0-6-9-16,0-1 10 0,0 7-11 0,0-8 10 16,-13-1 0-16,9 6-7 0,-2 2 1 0,1 0-3 15,-1 3 0-15,1 0-5 0,-1 1 9 16,-7 9 9-16,1 2 7 0,2 1 7 0,2 3 5 16,1-1-3-16,3 4 13 0,4-9 7 15,0 7 5-15,11 22 8 0,2-19 5 0,0-1-2 16,4-1-12-16,0-5-4 0,2-1-6 0,-1-5 5 15,3-1-5-15,0-4 12 0,2-4-14 16,-13 0-19-16,5 0-18 0,23-18-13 0,-19 9-12 16,0-2-14-16,-3-3-17 0,-2-1-7 15,0-2-3-15,-2 1 9 0,-2-1-8 0,-2 0-6 16,0 2 17-16,-4 4 8 0,-1 0 2 0,-2 5 4 16,0-2 9-16,-1 0-3 0,0 3-1 15,0 5 3-15,0 0 13 0,0 0-1 0,0-7 10 16,0 7-16-16,0 0-4 0,-11-14 11 0,8 12 21 15,2 1-18-15,0 0 17 0,-1 0-14 16,2 1 20-16,0 1-14 0,0 0 0 0,2 3 7 16,2-2 3-16,0 3 12 0,7 6 6 0,2 4 2 15,0-3 15-15,2 2-8 0,-1 3 16 16,1 0-1-16,0-2 3 0,-4-1-11 0,1-2 1 16,-4 1 8-16,-1 0 4 0,-2-5 3 0,-1 0-1 15,-1-1 18-15,-1-2 17 0,-1-1 12 16,-1-4 10-16,0 0 15 0,0 0-15 0,0 0 1 15,-12 10 6-15,7-9-8 0,1-2 6 0,0 0-17 16,-1 0-16-16,0-2-16 0,2-1 14 16,1-1-8-16,-4-10-25 0,4 3-10 0,2 12-24 15,0-14-1-15,0-1-37 0,15-16-30 0,-4 16-22 16,0-2-11-16,3 4-31 0,2 0-29 16,2 0-48-16,-1 3 20 0,0 0-113 0,-3 1-53 15,1-1 32-15,0 3-264 0,0 0 24 16,-1 2 35-16,3 0 26 0,-1 0 55 0,6 1 30 15,4 0 27-15,2-1 24 0,5 1 40 0,-4 0 43 16,3 1-4-16</inkml:trace>
  <inkml:trace contextRef="#ctx0" brushRef="#br0" timeOffset="54574.4811">5724 13448 599 0,'0'-14'274'0,"-8"-11"-30"0,1 14 2 0,3 2-19 16,0 2-19-16,0 1-2 0,4 1 8 15,-2 0-25-15,-2 1 0 0,2 2-12 0,-1 0-19 16,1-1-18-16,-1 1-13 0,2-1 17 0,0 1-1 16,-1 1-13-16,1 1-15 0,1 1 4 0,0 1 7 15,1 3 17-15,0-2-7 0,8 14 6 16,-2-3-5-16,1 3-9 0,2 4-3 0,2-1-2 15,0 2-1-15,1 0-9 0,0-1-3 16,-1 1-21-16,-1 1-10 0,3 0 8 0,1-2-9 16,-1-3-10-16,0-2-10 0,-3-3-12 15,-2 2-36-15,-2-6-14 0,0-3-25 0,-4-1-16 16,1-2-33-16,1-2 8 0,-1-1-131 16,-4 0-42-16,0 0-32 0,0 0 26 0,0 0-218 15,8-10-50-15,-7 5 55 0,-1-1 10 0,-1 0 62 16,0 1 10-16,-1-2 40 0,2 7 15 15,-7-22 34-15,5 17 1 0,0-2-11 0</inkml:trace>
  <inkml:trace contextRef="#ctx0" brushRef="#br0" timeOffset="54922.4002">5880 13401 320 0,'1'-10'448'0,"1"2"-74"0,3-5-26 15,-3 1-45-15,-2 12 41 0,0-12-33 0,1 5-14 16,0 2-18-16,-1 0-26 0,0 2-15 0,0 2-27 16,0-2-22-16,0 3-27 0,0 0-16 0,0 0 2 15,-6 0-17-15,3 3 4 0,-7 10-5 16,0 2 4-16,-2 1-9 0,-1 2-13 16,1 3 10-16,1-1-7 0,-3 2-6 0,1-1-2 15,2 2-22-15,-2 0-14 0,2-1 14 0,-2 1-13 16,2 0-24-16,-3-1 16 0,3 0-7 0,0 0-20 15,-1 2 15-15,1-2-14 0,1-3-31 16,1-3-13-16,2-2-32 0,1-4-23 0,3-2-23 16,-2-2-5-16,4 0 8 0,-1-3-90 15,1-1-30-15,0 1-28 0,1-3-20 0,0 1-54 16,0-1 28-16,5-1-250 0,-2-2 19 0,1 2 45 16,2 0 39-16,10-2 31 0,7-4 24 0,5 2 30 15,3 2 30-15,2-2 4 0,4 2-18 0</inkml:trace>
  <inkml:trace contextRef="#ctx0" brushRef="#br0" timeOffset="55863.9468">6888 13508 571 0,'0'-3'380'0,"-1"3"-40"15,-1 0-18-15,1 3-42 0,-1-1 41 16,1 5-22-16,-3 13-8 0,0 1-12 0,2 1-7 16,1 0-22-16,1 2-22 0,0-11-15 0,0 3-10 15,0 5-5-15,13 19-24 0,-9-21-5 16,5-2-27-16,2-2 5 0,0-2-17 0,2-2-11 16,1-4-14-16,1-2-9 0,1-3-24 0,-10-2-7 15,6 0-40-15,3 0-16 0,15-16-23 16,-16 6-28-16,2-2 0 0,-4 0-34 0,2-3 7 15,-3 3-29-15,0-1-24 0,-1-1 19 0,-2-1 12 16,0 1 17-16,1 2-6 0,-7 4 22 0,1 2 6 16,-1-1-18-16,-1 4 21 0,0 2 26 15,-1 1 3-15,0 3 19 0,0-1 34 0,-1 4-2 16,1-1 21-16,0 2 5 0,3 10 9 16,-3-8 7-16,7 19 8 0,3-12 3 0,-1-1-5 15,1-1 3-15,5-1 3 0,-3-1-5 0,3-3-5 16,-1-1-2-16,3-2-19 0,-3-2 7 15,0-2-11-15,-14-2 3 0,14 0-6 0,15-10-6 16,-13 5-6-16,-1-6-13 0,-3-3-21 0,0-2-8 16,1 1-18-16,-4-3-15 0,0 0 2 15,-3-6-17-15,-2 2 0 0,-2 0-1 0,-1 0 0 16,-1 11-6-16,0-4 14 0,0-2 0 0,0 3-11 16,-11-14 18-16,3 17 2 0,0 2-2 15,0 3 13-15,-1 3-24 0,1-1 6 0,0 4-49 16,8 0-33-16,-7 0-11 0,7 0-45 0,-9 0-39 15,-5 11 23-15,9-9-224 0,-6 10-52 16,2-5 23-16,4-3 22 0,3 1 23 16,2-1 58-16,2 1 45 0,8 4-37 0,7 2 31 15,0-3 39-15</inkml:trace>
  <inkml:trace contextRef="#ctx0" brushRef="#br0" timeOffset="56717.2708">7873 13612 241 0,'-3'-5'446'16,"0"1"-83"-16,-6-9-41 0,-1 1-20 15,-3 0-42-15,-1 0-51 0,-1 1-6 0,0 5-32 16,-1-2-23-16,1 1 26 0,-1 3-41 16,3 1-15-16,1 2-11 0,3 1-3 0,-4 0-4 15,-20 12-10-15,17-5 0 0,-1 4-18 0,2 2 9 16,2 3-17-16,2 0-6 0,1 4 7 0,4-3 9 15,0 3 0-15,4-4-11 0,2-9 4 16,0 2-30-16,0 4 33 0,16 12-12 0,-8-15-23 16,5-3-6-16,-2-3 7 0,4 0-3 15,-2-3-61-15,-1-1-11 0,-4 0-26 0,6 0-2 16,16-16 4-16,-16 8-16 0,-2-3-3 0,3 0 3 16,-2-3-17-16,-3 0 9 0,0 0 2 0,0-1 9 15,-6 5 13-15,2-3 16 0,-2 5 9 16,0 1 17-16,-1 2 1 0,-1 2 6 0,1 1 7 15,-3 2 8-15,-2 1 18 0,2 3 23 0,-1-2 24 16,0 4-9-16,1-1 16 0,0 3-10 16,0 11 23-16,0-9 6 0,0 2 14 0,16 17 0 15,-8-15-4-15,4 1-4 0,0-3-5 0,5-2-7 16,-2-1-6-16,1-2-3 0,0-3-20 16,1 0 11-16,-10-4-32 0,5 0-9 15,3 0-30-15,15-14-21 0,-13 9 4 0,-2-3-62 0,-3-6-4 16,2 2-22-16,-3-5-23 0,-4 1-3 15,-1-2-19-15,-1 1 20 0,-1 2-3 0,-2 1 14 16,0-1 14-16,0 6 27 0,-2 3 18 16,0 6 2-16,0 0 6 0,0 0 17 0,0 0 10 15,-9-9 27-15,8 11 15 0,0 1 19 16,0 1 0-16,-2 0 19 0,3 3 11 0,0-2 8 16,0 2 5-16,0 2 1 0,11 18-7 0,-7-13 14 15,2 3 2-15,0-2 11 0,0 2 17 0,1-3-18 16,-1-2 0-16,4 1-17 0,-5-5-2 15,-1-2-12-15,-1-1 1 0,-1-1 10 0,0 0 18 16,0-2 3-16,-1-2-17 0,-1 0-5 16,-1-2-6-16,0 1-13 0,-1-2 0 0,0-1-7 15,-1-1-8-15,-5-6-5 0,0-2-4 0,2 1-2 16,-2-3-30-16,2 3-5 0,0-2-2 16,3-1-16-16,1 5 4 0,2-2-14 0,0 12 12 15,0-7-10-15,0 0 2 0,14-13 16 16,-7 12-10-16,6-2-2 0,1 2 6 0,0 1 10 15,3 0 6-15,1 2-14 0,2 3 10 0,1 1 8 16,-1 0 0-16,-9 1 9 0,4 0 6 16,22 13 18-16,-19-4 4 0,1 3-6 0,-4 1-1 15,0 0-6-15,-3 1-1 0,-2 1-2 0,-2-1 1 16,-2 2-1-16,-5-6-12 0,1 1-11 0,-2-11-9 16,0 7-32-16,0 0-37 0,0 0 10 0,0-7-104 15,0 7-36-15,0-7-37 0,-14 10 23 16,11-10-237-16,1-1-33 0,-1-2 23 15,1 2 58-15,1-3 29 0,1-2 27 0,1 1-19 16,6-9 59-16,3-3 5 0,-3 2 11 0</inkml:trace>
  <inkml:trace contextRef="#ctx0" brushRef="#br0" timeOffset="56975.4515">8513 13468 1158 0,'1'-2'375'16,"-1"0"-48"-16,0 2-24 0,0 0 19 0,0 0 1 15,-1 2-25-15,1 4-9 0,1 1-23 16,3 10-8-16,-4-8 1 0,8 23-17 16,-1-5-5-16,-2-1-31 0,3 3-6 0,-2-5-22 15,0 2-14-15,0-3-1 0,-1 0-34 0,1-3-18 16,-1-1 8-16,1-4-8 0,-3-5-28 16,1 0-41-16,1-3-15 0,-1-4-55 0,2-1-64 15,0-2-54-15,-6 0 17 0,9 0-190 0,14-21 26 16,-14 12-314-16,0-3 53 0,0 1 47 15,-2 0 37-15,-1 2 34 0,2-3 31 0,-7 3 44 16,-1 9 41-16,0 0-35 0,0-8 53 16,0 8 14-16</inkml:trace>
  <inkml:trace contextRef="#ctx0" brushRef="#br0" timeOffset="57176.4782">8384 13626 1035 0,'-4'0'420'0,"1"-1"-30"0,1 0-31 0,2 0-34 16,2 0-34-16,0 0-36 0,3-1-16 16,1-1-28-16,11-4-28 0,1 3-27 0,-1-1-21 15,4 2-53-15,4-1-7 0,1-1-113 0,0 4-44 16,2-3-45-16,0-2-50 0,1 0 16 16,2 0-294-16,0 1 10 0,-2-1 22 0,2 2 62 15,-2 0 24-15,4-1 11 0,-6 1 25 16,5-1 5-16</inkml:trace>
  <inkml:trace contextRef="#ctx0" brushRef="#br0" timeOffset="57544.4562">9064 13473 840 0,'-2'-3'420'0,"-1"2"-63"16,-2-2 6-16,-1 2-41 0,-1 1-29 0,-1 0-26 16,-11 4-27-16,10-4-29 0,-19 8-32 15,10-4 1-15,2 4-40 0,-1-1 3 0,2 2-24 16,1-2-34-16,5-1-15 0,-1 3-8 15,5-2-21-15,-1 0-16 0,4-1-8 0,-1-2-4 16,3-4-1-16,0 0-9 0,0 7-38 0,16 14 18 16,-8-15 20-16,6 4-13 0,2-4-34 15,1-2-3-15,4 5-7 0,0-4-8 0,-3 1-7 16,5-2 5-16,0 2 1 0,-2 0 1 0,4 2 9 16,-4 1 2-16,-2-2 5 0,-2 0 6 15,-1 0 30-15,-6-4 27 0,-3 2-11 0,-1 1 20 16,0-1 39-16,-3-2-5 0,-3 1 29 15,0-4 12-15,0 0-19 0,0 0 4 0,-24 17-2 16,7-12-14-16,-1-3 6 0,-2-1-4 0,-4 2-25 16,13-3-23-16,-8 0-19 0,-1 0-1 15,-3 0-83-15,-22-11-46 0,24 5-41 0,2-2-71 16,2 1 21-16,2-5-254 0,2-2 21 16,3-3 30-16,7-3 30 0,3 11 31 0,0-5 26 15,22-18 25-15,-3 13 10 0,2 6 10 0</inkml:trace>
  <inkml:trace contextRef="#ctx0" brushRef="#br0" timeOffset="58045.2894">9751 13304 299 0,'21'-9'482'0,"-6"0"2"16,3 6-64-16,-9 0-51 0,-2 1-63 15,-2 2-1-15,-5 0-28 0,0 0-23 0,3 15-6 16,-3-8-24-16,-1 13-6 0,1-10-7 15,0 7-19-15,0 4-11 0,0 2 1 0,0 2-12 16,0-1-28-16,8 25 9 0,-3-27-15 16,1 1-20-16,3-3-14 0,-3-5-2 15,3-1-17-15,5 0-14 0,2-5 9 0,1-3-22 16,0-4-35-16,-2-1-12 0,-6-1-24 16,7 0-13-16,0 0-23 0,22-15 5 0,-19 10-14 15,-2-7 1-15,-1 4 16 0,-3-2-13 16,-1 1 11-16,-5 3-5 0,-3 0 3 15,1 1 20-15,0 3-15 0,-1-1 1 0,-2 3 20 16,-2 0-11-16,0 0 19 0,0 0 26 0,5 12 14 16,-3-6 7-16,1 13 15 0,3-3 4 0,2 1 6 15,1-2 6-15,2 2-4 0,0-2 0 16,1-1 1-16,1-2 0 0,0-2-8 0,2-5 5 16,-3-1-13-16,-1-3 14 0,-11-1-20 15,14 0-6-15,16-11 7 0,-14 3-15 0,2-3-27 16,-2-2-18-16,1-2-4 0,-2 0-2 0,-2 0-16 15,-3 1 2-15,0-1-6 0,-1 0 8 16,-4 1-6-16,-2 0-18 0,-2 5-4 0,-1 9-26 16,0-8-2-16,0 1 8 0,-15-3-86 15,9 7-21-15,-11-4-42 0,-1 0-38 0,-6 0 25 16,2 4-271-16,0 0 34 0,-2 0 27 16,2-1 27-16,4 0 43 0,-5 1 5 0,0 1 47 15,1 0 27-15,1 0 10 0,-1-1 24 0</inkml:trace>
  <inkml:trace contextRef="#ctx0" brushRef="#br0" timeOffset="58256.8585">9912 13435 575 0,'-7'1'571'16,"1"0"-83"-16,1-1-54 0,0 1-33 15,2-1-49-15,-1 0-30 0,-2 1-25 0,5-1-39 16,-2 1-36-16,2-1-34 0,1-2-38 15,3 1-52-15,1 0-65 0,2-2-3 0,11-2-146 16,4-2-80-16,4-2 17 0,1 1-326 0,2 0 30 16,2 1 56-16,0-1 16 0,0 2 27 0,-1 1 41 15,2-2 24-15,5 2 13 0,3 2 39 0</inkml:trace>
  <inkml:trace contextRef="#ctx0" brushRef="#br0" timeOffset="58888.0652">11388 13395 972 0,'1'-4'316'0,"-2"2"-17"16,-1 0-37-16,-2 1-32 0,-2-1-18 0,0 2-35 16,-12 5-9-16,7-5-5 0,-21 12-38 15,11-3 25-15,0 0-39 0,2 5-29 0,-1 0 1 16,2 3-5-16,2-4 3 0,1 1-33 0,6 0 2 16,-4-3 1-16,7-1-6 0,6-2 13 0,0-1-44 15,0-7 16-15,0 0-26 0,11 13-6 16,3-9-9-16,0-2-6 0,3 0 3 15,4-1 0-15,-12-1-3 0,9 0-10 0,2 0-2 16,1 0 6-16,2 0 19 0,0 0-25 0,-3 0 22 16,1 0-8-16,19 10-13 0,-24-5 18 0,-3 0 12 15,-1 2-1-15,-5 0-14 0,-3 0 20 16,-1 1 8-16,-3-3 18 0,0-5 7 16,0 0 10-16,-11 24-5 0,-2-14 31 0,0-1-8 15,-4 0-8-15,0-2 19 0,-6-1-19 16,0-1-5-16,-3 2-6 0,-2-3 1 0,2-2-8 15,-2-1-4-15,3-1-72 0,0 0-38 16,13 0-38-16,-5 0-40 0,-3 0-42 0,-14-17 16 16,24 10-286-16,1-4 19 0,4 2 22 15,5 9 49-15,0-13 5 0,17-11 42 0,-2 11 35 16,6 1-9-16</inkml:trace>
  <inkml:trace contextRef="#ctx0" brushRef="#br0" timeOffset="59673.6473">11592 13556 912 0,'3'2'342'15,"0"0"-16"-15,-2 0-33 0,3 0-26 0,-1-1-31 16,3 0 2-16,-1-1 6 0,0 0-24 16,1 2-24-16,1-2-7 0,2 0-30 15,2 0-21-15,0 0 0 0,2 0-17 0,15-14-17 16,-13 9-26-16,2-2-30 0,-2 1-24 0,-2-1-1 15,-1-1-38-15,-1-1 0 0,-1 2 4 16,-5 0 3-16,1 0-16 0,-4 3 24 0,-1-2-19 16,-1 4 24-16,0-3-22 0,0 5 26 0,0 0-28 15,0 0 1-15,-15-10 4 0,6 10 2 16,2 1 14-16,-10 3 27 0,0 2-34 0,2 1 23 16,-2 2-1-16,4 0-3 0,-1 2 0 15,3 0 27-15,2 3-11 0,3 2 13 0,4-4 10 16,1-1-3-16,1-11 4 0,0 8 9 0,13 14-6 15,-6-12-10-15,4-1 1 0,3-3-6 16,-4-1 3-16,10-1-7 0,-12-4-18 0,5 0 9 16,2 0-11-16,-1 0-28 0,19-15-13 0,-16 7 5 15,0-1-54-15,0-3-3 0,-1 0-6 0,-2 0-21 16,-1-3-18-16,-1 1 7 0,-2 0 1 16,-4-1 15-16,-1 5 12 0,-1 1 11 15,-2 3 14-15,-1-1 16 0,0 2 3 0,-1 3 19 16,0-1 15-16,0 3-8 0,0 0 21 0,0 0 7 15,0 0-11-15,0 0 29 0,-7-7-7 0,7 10 27 16,-1 1 1-16,1 0 1 0,1 1-5 16,-1 3 28-16,3 9 0 0,-3-8 3 0,10 16 3 15,-3-10 8-15,-2 4 8 0,3-5-15 0,-2 1 1 16,-5-3-9-16,3-3-5 0,-2-3-9 16,0 1 6-16,0-2 13 0,-1-2 1 0,1 0 26 15,-1-1-5-15,-1 0-1 0,1 0-24 0,-1-2 14 16,-1-1-12-16,0 0-12 0,0-2-18 0,-1 1 9 15,0-3-2-15,1 2-7 0,-1-4-15 16,1 1 5-16,0-1-31 0,-1-10 6 0,2 9-19 16,0-5-5-16,0-1-2 0,10-15 8 15,-6 19-6-15,3 3-6 0,2-5 7 0,1 1 0 16,2 2-2-16,-1 3-5 0,5 1 4 0,0 0 7 16,2 0-6-16,0 2 7 0,1 1-5 15,-10 2 10-15,5 0-13 0,0 0 7 0,20 17 11 16,-19-7 8-16,-2-1-9 0,-3 3 9 0,0 0-13 15,-3 0 2-15,-1 0 2 16,-3-2 13-16,-1-1-5 0,-2-9-33 0,0 6-24 16,0-6-32-16,0 8-27 0,0-8 9 0,0 6-115 15,0-6-37-15,0 0-37 0,-12 12 24 0,9-12-206 16,3 0-44-16,0 0 39 0,5 0 30 16,1-2 35-16,9-5 42 0,6 1 16 0,5 0 3 15,2-2 45-15,4 5-34 0,-2-1 51 0</inkml:trace>
  <inkml:trace contextRef="#ctx0" brushRef="#br0" timeOffset="60166.9597">12748 13491 707 0,'3'-5'423'0,"-2"0"-45"0,-1 0-47 16,-2 2-5-16,-1-1-13 0,-6-7-33 16,-3 3-16-16,0 0-32 0,-1 4-18 0,-3-2-17 15,-2 2-14-15,10 4-31 0,-5 0-9 0,-4 0-2 16,-1 0-19-16,-19 12-12 0,20-5 6 0,2 2-14 15,-2 1-8-15,3 3 2 0,2 1-11 16,0 1-8-16,3-1-1 0,4 4-3 0,5-11-7 16,0 2-6-16,0 3-8 0,0 0-3 15,19 12-2-15,-10-16 5 0,0 0-1 0,0-5-10 16,-9-3-31-16,12 0-24 0,2 0-8 16,4 0-30-16,18-17 0 0,-18 8-35 0,-1-3 14 15,1 1 8-15,-2-2-40 0,0-4-1 0,-4 0-34 16,2 0 3-16,-4-3 2 0,0-1 5 15,1-2 10-15,-5-1 3 0,-1-1 9 0,0 0 14 16,-2-1 7-16,-3 2 36 0,1-1 21 16,-1 13 19-16,0-5 21 0,0-1 19 0,-11-20-3 15,5 22 18-15,0 3-7 0,4 1-3 0,-3 2 15 16,4 3 17-16,-3 3 1 0,2 1 6 0,-2 2-6 16,2 1 8-16,-1 1 20 0,0 3-3 15,-1 11 3-15,-3 2 6 0,2 8-2 16,2-1-1-16,0 2 22 0,3-12 0 0,0 8-20 15,0 3-10-15,0 2-4 0,0 0 4 0,0 1-10 16,18 25-23-16,-15-27-39 0,1-4-33 0,1-3-44 16,1-3-57-16,-1-2 10 0,2 1-140 15,-2-6-81-15,0-4 28 0,-1-3-251 0,2 0 40 16,-1 1 24-16,2-2 58 0,13 0 16 0,-10-1 53 16,6 0 12-16,7 0 9 0,4 0 40 15,35-10 33-15,-28 3-45 0</inkml:trace>
  <inkml:trace contextRef="#ctx0" brushRef="#br0" timeOffset="61617.8199">13334 13372 288 0,'1'-2'397'0,"1"4"-44"16,1-2-8-16,1 3-13 0,-4 1-43 0,2 1 45 16,1 11-18-16,0 0-2 0,2 4-3 15,-1-2-21-15,1 0-18 0,0 1-12 0,-1-2-28 16,0 0-23-16,1-1 6 0,-3 1-27 0,2-7-22 16,-3-2-34-16,1-2 12 0,0-1-17 15,-2-2-6-15,0 0 5 0,2 0-21 0,-2-3-19 16,0 0 1-16,0 0-13 0,0 0-10 0,0 0-10 15,0 0 3-15,2-11-33 0,-2 6 5 0,0-1-28 16,6-8-19-16,-6 5-18 0,7-17-3 16,-4 8-10-16,2 1-4 0,-2 0-7 0,5 3-5 15,1 2 3-15,0 2 5 0,3 3 9 0,-2 2 4 16,-1 3 3-16,1 2-6 0,1 0 7 16,-4 0 16-16,18 11-13 0,-10-2 10 15,3 2 22-15,-5 2 12 0,2 1 8 0,-3-2 13 16,2 2-4-16,-3-1 2 0,-4-1-9 0,-1 2 4 15,-1-5 6-15,-2 0-7 0,1-2 11 16,-4-2-1-16,0-1 8 0,0-1-4 0,0-3-2 16,0 0 8-16,0 0-6 0,0 0-2 15,-10 4 7-15,7-6 1 0,2-1-24 0,-1 0 20 16,-2-1-16-16,3 0 8 0,0-1-12 16,1 0-18-16,-1-2-7 0,1-3-11 0,0-2-23 15,15-17-5-15,-7 12 10 0,1 3 4 0,0-1 5 16,4 0-9-16,-1 3 10 0,2 3-5 0,-1 1 16 15,3 1-10-15,-4 5 5 0,1 0-5 16,-13 2 10-16,14 0-7 0,18 11 5 0,-16-6 9 16,-3 2 2-16,-1 1-5 0,1 4 10 0,-4-1 14 15,0 2-1-15,-3 2 3 0,-2-1-7 16,-2-1-4-16,2-2 9 0,-4-1 1 0,2-3-10 16,-2 0 10-16,1-2-11 0,1 0 8 15,-2-1 6-15,1 0 2 0,0-2 14 0,1 3-15 16,0-5 1-16,2 2 12 0,2-2-23 15,2 0 19-15,3 0-20 0,4 0 4 0,20-10-3 16,-15 2-6-16,0-1-17 0,-1 0-16 16,0-3 9-16,0-2-21 0,1-1-5 15,-3-2-8-15,0 0 6 0,-5 1-1 0,-1-1 9 16,-3 2-4-16,-2-1 7 0,1 2-13 0,-5 5 17 16,0 0-7-16,-2 9 17 0,0 0-1 15,0-8 3-15,-11 3 6 0,5 5 19 0,0 1 1 16,-10 5 20-16,2 3 3 0,-2 2 15 0,3 0 0 15,-1 2 8-15,3 4 10 0,2-3-2 16,1 3-13-16,2-3 11 0,2 1-7 0,2 0-2 16,2-3-14-16,0-12 3 0,0 13-5 0,12 10 13 15,-6-16-15-15,5 4-3 0,4-7 0 0,-3 1-6 16,-1-3 6-16,-2-2-23 0,-9 0-6 0,14 0-23 16,1 0-5-16,18-14-31 0,-18 6 4 15,1-4-22-15,-1 0 8 0,1-3-27 16,-3-1 9-16,1 2-12 0,-1-4-20 0,-2 1 13 15,3-2 0-15,-5 3 22 0,-4 1 14 0,3 2 4 16,-3 4 13-16,-1 2-5 0,-1 0 16 16,1 3-6-16,-2 2-5 0,-2-1 8 0,2 2 14 15,0 1 1-15,-2 0 22 0,0 0 9 16,0 0-11-16,0 0 1 0,11 10 2 0,-8-6 0 16,0 0 14-16,-1 2-1 0,6 8 28 15,-3-2 17-15,0 0-11 0,4 0 2 0,-6-1-20 16,0 0 18-16,0-1 3 0,-3-3 3 0,2 1 0 15,-2-1-3-15,0-7-14 0,0 7 8 16,0-2-13-16,0 2 2 0,0-7 10 0,0 7-14 16,0 0-2-16,0-7 0 0,0 7 30 0,0-7 17 15,0 6 3-15,0-6 0 0,0 7-13 0,0-7 9 16,0 0-2-16,6 8-4 0,-1-9 1 16,2 1-7-16,-3-2-8 0,12-6 8 0,3 1-17 15,-3-5 1-15,5 0-5 0,-2-1 3 16,5-1-13-16,-6 0-9 0,1 0 4 0,-4 1 1 15,-1-4 1-15,-1 2-1 0,-3 1-10 0,-2 2 4 16,-2-2 1-16,-4 5-8 0,-2 3-5 0,0 6 9 16,0 0 0-16,0-8-12 0,0 8-5 15,-12-11-16-15,8 9-7 0,0 1-11 0,0 1-11 16,-1-2 12-16,1 2-20 0,0 0 4 16,-1 1-14-16,3 1 8 0,-3-2 11 0,3 3 3 15,0 0 12-15,1-2-8 0,1 1 5 0,1 3 6 16,3-1-2-16,-2-1 3 0,3 1 8 15,-2 1 10-15,5 6 3 0,5-1 1 0,1 1 4 16,-1 0 1-16,4 0 1 0,-2-1-3 16,-1 2 1-16,-1 0 3 0,1-2 2 0,-3 1 5 15,-2 0 4-15,0 0-3 0,-4-1 11 0,-1-1-3 16,-4-1 22-16,0 0 8 0,0-8-4 16,0 5 12-16,-11 16-15 0,1-11 12 0,1 1-11 15,1-4 1-15,-4 1-17 0,1-1-20 0,0-3-35 16,0 0 5-16,2-1-88 0,2-1-40 15,-3-2-53-15,10 0-32 0,-11 0 23 0,-2 0-257 16,-9-15 18-16,15 12 17 0,2-3 57 16,3 2 23-16,4 1 22 0,4 0 25 0,15-4 11 15,2-1 12-15</inkml:trace>
  <inkml:trace contextRef="#ctx0" brushRef="#br0" timeOffset="62581.887">15079 13418 486 0,'9'-7'445'15,"-1"0"-62"-15,-4 2-34 0,-6-1-45 0,0 2-39 16,-2 4 20-16,-1-2-25 0,-1 2-17 0,-12 3-29 16,11-3-5-16,-22 12-11 0,10-2-9 15,0 0-22-15,0 1-18 0,4 1-10 0,-3 0-18 16,5 2-3-16,3-2-9 0,1 1-16 16,3 0-1-16,1-3-19 0,3-2 0 0,-3-3-12 15,5 0 2-15,0-5-11 0,0 0-8 0,0 0 7 16,12 12-27-16,-6-12-2 0,-1 0-22 0,1 0 0 15,2-1-11-15,1 1-14 0,6 0-5 16,21-11-11-16,-16 4-15 0,1-1-4 16,1-1 31-16,-2 1 6 0,-2-1 11 0,0 2-12 15,0 1 2-15,0-1 19 0,-5 4-8 0,-4 1 15 16,1 1 26-16,-2 1-7 0,1-1 12 0,-9 1-2 16,8 0 15-16,-2 0 0 0,5 0 1 0,18 13 7 15,-14-9 7-15,-5-4-15 0,3 2 9 16,8-2-6-16,-1 0-8 0,-13 0-14 15,6 0 14-15,3 0-8 0,16-16-25 0,-17 11 3 16,1-3-18-16,-3-3 5 0,3 0-16 0,-3-1 4 16,3-3-3-16,-2-1-12 0,0 0 1 0,-6 1-3 15,-5 2 16-15,-1 2-8 0,-2 11 2 0,0-8-2 16,0 8 1-16,-15-12 8 0,7 10 12 16,1 3-14-16,-12 1 13 0,11-2-10 15,-19 9-1-15,12-2-9 0,-3 3 2 0,5-3 0 16,2 1 7-16,-1 1-2 0,5-3 2 15,3 1-5-15,2-1 7 0,0 1-5 0,2-2 30 16,0-5-7-16,0 0 8 0,0 7 8 0,0-7 8 16,19 25 9-16,-7-13-2 0,-3 0 4 15,4 0-6-15,1 0-2 0,-1 0-5 0,1 0-8 16,1 2 4-16,-1 1-10 0,-1 1 5 0,-1 3-8 16,3 2 2-16,-1 1-6 0,-1 2 5 0,-2 0 2 15,1 0-3-15,-3 1-8 0,-3-1 0 16,1-3 4-16,-4 1 2 0,-1-4-14 0,-2-10 1 15,0 2 9-15,0 1-4 0,-10 13-4 0,4-17-2 16,2 0 9-16,-1-2 1 0,-1 0 4 16,0-3 4-16,0 0 14 0,1-1-4 0,-1 0 5 15,6-1 3-15,0 0-5 0,-9 0 4 0,0 0 12 16,9 0 1-16,-15-13-15 0,12 9 2 16,-6-9 4-16,6 3-5 0,1-2-16 0,2 12 11 15,0-14-2-15,14-18-16 0,-5 15-15 0,2-6 8 16,3 5-22-16,5-2-12 0,2 3-9 15,6-2 3-15,0 0-15 0,2-1-9 0,3-1-6 16,-1 0 7-16,-1 1 4 0,3 0 0 0,-2-2-1 16,1 3 9-16,-5-1 8 0,-2-1 6 15,0 2-7-15,-6 1-1 0,-2 1 35 0,0-1 11 16,-1 3 4-16,-9 0-6 0,-1 5 0 0,-6 10 3 16,0 0-6-16,-11-11 7 0,3 12 5 15,-9 2-1-15,7-3 0 0,-18 15 3 0,10-3 8 16,-1 0 7-16,2 3 3 0,4-1 6 15,-1 2-7-15,1 0 7 0,3 0 1 0,4 0 2 16,0 0-11-16,5-2 1 0,1-4 3 0,0-10-2 16,0 7-12-16,0 1 7 0,13 13 4 15,-3-10-10-15,1-2-15 0,-2-4-30 0,-2-1-28 16,0-1-24-16,2-3-38 0,2 1 11 0,-2-1-114 16,-2 0-50-16,6 0 25 0,21-13-273 15,-16 7 1-15,2-2 42 0,1 1 16 16,0-4 43-16,0 5 10 0,2-2 27 0,-1-4 42 15,2 2 28-15,1-2 7 0,-2 0 17 16</inkml:trace>
  <inkml:trace contextRef="#ctx0" brushRef="#br0" timeOffset="63409.1125">16971 13155 547 0,'0'0'392'0,"0"0"-55"0,0 0-23 0,0 0-41 16,0 0 42-16,8-1 11 0,-10 23-8 16,-2 6-13-16,-1 2-13 0,-1 0-19 15,1 3-11-15,-4-1-23 0,5 2-4 0,1-1-20 16,3-1-33-16,0-1-6 0,-2 3-24 0,2-5-15 15,0-14-4-15,0 3-35 0,0 1-32 0,0-1-8 16,0-4-32-16,0-4-26 0,0-1-56 16,0-9 5-16,0 0-160 0,6 9-48 0,-5-12-56 15,-1-2 29-15,0 0-259 0,-1-4 65 16,-3-10 14-16,4 9 30 0,-11-22 49 0,1 11 3 16,7-1 49-16,-2 0 19 0,2-3 2 0,-3 2 23 15</inkml:trace>
  <inkml:trace contextRef="#ctx0" brushRef="#br0" timeOffset="63896.9127">16934 13171 1115 0,'3'-7'349'15,"1"2"40"-15,1 1-17 0,-3 1-39 0,5 1-11 16,0 4-15-16,-1 0-11 0,12 8-18 0,-2 5 1 16,2 0-24-16,0 1-6 0,0 4-27 15,0 4 10-15,0-1-43 0,-2 2-15 16,1-1-9-16,1-2-7 0,-2 0-34 0,-2-2-13 15,2 2 2-15,-2-4-15 0,-4-1-24 0,-1-3 15 16,2-3-34-16,-6-3 8 0,-1-2 3 0,0-3-25 16,-1-1 0-16,-3-2-19 0,0 0-5 15,0 0-30-15,0 0-12 0,9 0-13 0,3-15-12 16,-6 1-6-16,3-1-5 0,-2-3-11 16,0-1 2-16,1-4 0 0,-1-2 3 0,2-2-5 15,-4 1 1-15,3-1 3 0,-1-1 9 16,1 1 4-16,-1 3-1 0,-1-3 13 0,1 1-3 15,-1 6 17-15,-1 3-1 0,0 2 23 0,-3 1-10 16,0 7 10-16,0 1 0 0,-2 0-3 16,2 3-3-16,-2 3 5 0,0 0 14 0,-2 3 13 15,2 2 1-15,-2 11 14 0,0 4 14 16,-5 4 8-16,5 4 20 0,-1 2-5 0,3 2 22 16,-1-1-12-16,1 1 13 0,0-15-25 0,0 7 5 15,0 3-3-15,0 2-16 0,13 27 8 0,-11-30-5 16,2-4-23-16,1-3-1 0,-1-1-29 15,2-6-18-15,-4-2-37 0,2-3-46 0,0-3-39 16,3 0 14-16,-1-1-149 0,-6-3-65 0,14 0 30 16,-3 0-287-16,6 0 53 0,18-11 43 15,-13 3 26-15,-1 0 23 0,-1-1 50 0,4 1 9 16,0-1 45-16,4 1 22 0,-5-1 18 16,3 1 18-16</inkml:trace>
  <inkml:trace contextRef="#ctx0" brushRef="#br0" timeOffset="64106.4863">17735 13425 810 0,'-3'-2'468'0,"1"0"-32"0,2 2-21 15,-2-3-29-15,4 3-18 0,-2-2-35 16,5 0-22-16,-1 1-32 0,1-1-29 0,3 0-25 16,8-1-22-16,-2 1-19 0,4-1-18 15,-1-1-38-15,-4 3-36 0,4-4-53 0,-6 3-46 16,5 0 0-16,-7 1-173 0,-2-2-74 0,0 0 24 15,0 2-308-15,-4 0 36 0,0 0 32 0,-3 1 53 16,0 0 28-16,0 0 28 0,0 0 20 16,0 0 13-16,0 0 39 0,8 10-26 0</inkml:trace>
  <inkml:trace contextRef="#ctx0" brushRef="#br0" timeOffset="64315.0419">17665 13518 514 0,'-3'4'479'0,"-1"-3"-13"0,3 1-8 16,0 1-44-16,1-1-12 0,2 0-46 16,2 0-44-16,1 1-19 0,1-3-45 0,11 4-24 15,2 1-34-15,0-5-48 0,3 4-48 16,-2-4-58-16,-10 0-5 0,5 0-140 0,7 0-41 16,-1 0-81-16,1 0 22 0,1 0-286 0,-1 0 43 15,18-13 34-15,-21 10 29 0,0 1-10 16,2-1 54-16,4-1 10 0,2-2 25 0,1 0 34 15</inkml:trace>
  <inkml:trace contextRef="#ctx0" brushRef="#br0" timeOffset="64750.1989">18276 13312 616 0,'0'-6'434'0,"0"2"-87"0,0-1-30 0,-2 3-45 16,0 0-33-16,0 2-27 0,-1 2-26 15,-1 0 41-15,-1 1-7 0,-5 9-20 0,2 2-16 16,-1-2-26-16,0 3-8 0,3-1-21 0,1-1-8 16,0 0 6-16,4-2-26 0,-1-2 1 15,0-3-10-15,2 2 2 0,0-2-11 0,0-6 7 16,0 0-9-16,0 7-4 0,10 3-8 16,-3-9-8-16,6 7-2 0,0-5-4 0,0-3-11 15,8 4-1-15,0-1-6 0,-1 0-7 0,2-1-5 16,-1 0-4-16,0 1 5 0,-3-1-2 15,-4-1-15-15,2 4 0 0,2-1-7 0,-9-2-5 16,-1 5-1-16,-1-2 15 0,-3 0 0 0,0 0 19 16,-3 2 5-16,-1-7 3 0,0 0 9 15,0 8-4-15,-13 13 15 0,4-9-12 0,-3-3 1 16,-5 2 2-16,3 0 5 0,-4-3-10 0,-2-1 4 16,1-4-7-16,-3 1-19 0,1 1 0 15,-1-1-2-15,10-4-33 0,-4 0-34 0,-4 0-29 16,1 0-33-16,4 0 12 0,-17-13-117 15,17 13-36-15,4-5-35 0,1-4 27 0,1 4-271 16,4-1 6-16,1-1 41 0,2 0 53 16,2 2 19-16,0 5 25 0,0 0 49 0,0-8 17 15,11-13 11-15,-2 9 25 0,-1 0-2 16</inkml:trace>
  <inkml:trace contextRef="#ctx0" brushRef="#br0" timeOffset="65029.4411">18258 13312 605 0,'-2'-1'544'0,"1"-1"-57"0,-1 0-34 0,2 0-43 16,0 1-42-16,2-1-22 0,1 0-44 15,2 0-1-15,2 1-43 0,10-3-15 16,3 0-26-16,0 0-19 0,2 2-26 0,2-1-25 15,-1 0-17-15,-2-1-32 0,-1 2-40 0,3 2-38 16,-4-3-32-16,-6 3-55 0,-2 0 7 16,-1-2-121-16,-3 2-51 0,-1-2-73 0,-1 2 32 15,-1-1-255-15,0 1 73 0,-1 0-14 16,-2-2 77-16,1 2 4 0,-1-1 31 0,3-1 34 16,2 2 13-16,12-4 21 0,-1 0-33 0</inkml:trace>
  <inkml:trace contextRef="#ctx0" brushRef="#br0" timeOffset="65761.3889">19648 12864 348 0,'0'-5'410'16,"0"3"-73"-16,-2 0-6 0,2 2 5 16,0 0-45-16,0 0 43 0,-5 33-13 0,5-21-26 15,-3 27-4-15,2-6-6 0,1 2-10 0,0-16-26 16,0 10-11-16,0 6-4 0,0 5-13 16,12 42-29-16,-9-40-15 0,1-4-26 0,-1 2-22 15,1-4-12-15,0-4-16 0,1-2-28 0,-2-3-53 16,1-1-35-16,1-4-34 0,2-1-33 15,1-6 7-15,3-5-83 0,-1-6-47 0,-2-3-22 16,-8-1-33-16,9 0-40 0,17-10 30 0,-10 3-244 16,1-3 48-16,0-1 10 0,-2-3 52 15,-1 1 3-15,-1-1 53 0,-1-1 25 0,2 0 18 16,-4 4 13-16</inkml:trace>
  <inkml:trace contextRef="#ctx0" brushRef="#br0" timeOffset="66046.6479">19935 13357 857 0,'0'0'320'0,"-1"1"2"15,1 1-14-15,-1 1-42 0,0 1 39 0,-4 11-7 16,2-5-26-16,3 2-3 0,-1-2-21 16,1 1-14-16,0-3 0 0,0 2-33 0,0 3 4 15,18 14-33-15,-11-14-11 0,3-1-12 0,1-2 2 16,1-3-18-16,0-4-10 0,-2-1-25 0,-2-2 0 16,-8 0-23-16,13 0-3 0,15-10-20 15,-13 1-8-15,0 3-33 0,-2-2-19 0,-2-3-7 16,3-4-9-16,-3-1-15 0,-4 2-2 15,1-2 4-15,-4 2 1 0,-1 2 3 0,-3 2-1 16,0 10 0-16,0-7-18 0,0 0-20 0,-14-3-5 16,-1 3 8-16,-1 4-27 0,-2-1-19 15,-1 3-24-15,-1 0-31 0,-4 0-40 0,0 1-42 16,-1 0 21-16,14 0-272 0,-6 0 29 0,3 0 40 16,-2 0 27-16,4 0 38 0,0 0 38 15,2 0-3-15,-12-10 38 0,11 6 6 16</inkml:trace>
  <inkml:trace contextRef="#ctx0" brushRef="#br0" timeOffset="66259.2184">19656 13237 480 0,'-5'-3'450'0,"2"3"-3"0,0-2-33 16,0 1-47-16,1-1-53 0,2 0-35 0,0 0-32 0,3-1-32 15,1 1-44-15,10-6-30 0,2 1-13 16,2 1-109-16,1 0-54 0,3 2-72 0,4-3-79 16,4 3 17-16,3 0-269 0,0 0 24 15,-2 1 26-15,2 1 22 0,2 1 19 0,7-1 53 16,-23 2 24-16</inkml:trace>
  <inkml:trace contextRef="#ctx0" brushRef="#br0" timeOffset="67526.5876">20683 13208 973 0,'1'-3'403'0,"1"3"-36"16,-1 3-21-16,-1-1-19 0,0 2-6 0,-2 3-15 16,0 9-18-16,2-6-10 0,0 5-19 0,0 3-9 15,0 2-22-15,0 1-24 0,0-1-2 16,10 23-16-16,-3-23-19 0,-1-3-12 0,1-3-18 15,3-2-14-15,-1-1-26 0,4 0 1 16,0-4-17-16,1-2-27 0,6-1-18 16,-12-4-40-16,5 0-30 0,18-11-19 0,-15 3-34 15,3-1-12-15,-2-2-1 0,2-3 10 16,-2 3-69-16,-2-6 21 0,0 0 8 0,-2 0 13 16,-1 0 27-16,0 0 2 0,-1 2 40 15,-3 1 3-15,0 4 26 0,-3 0 2 0,-4 3 40 16,2 3-4-16,-3 4 0 0,0 0 6 15,-4-1 2-15,1 6 34 0,1-2 6 0,-4 12 10 16,1 1 6-16,0 0 8 0,3 4-1 0,2-1 15 16,0-10 8-16,0 5-1 0,16 18-7 0,-5-17-4 15,-2-2 2-15,5-1-19 0,-3 0 6 0,1-4-1 16,-2-2-23-16,0-3 0 0,0-3-13 16,8 3 0-16,-10-3-10 0,5 0-13 0,16-15-36 15,-17 8-19-15,5-5-13 0,-2-3-15 16,1-2-18-16,-2 0-8 0,-2 0-15 0,-1-4 12 15,-2 1 5-15,-4 3 10 0,2 2-12 16,-5-1 10-16,1 4 4 0,-3 12-14 0,0-8 25 16,0 1 14-16,0 7 0 0,-12-12 6 15,9 8-9-15,-1 1 8 0,2 1-12 0,0 1 5 16,1-1 11-16,0 3 11 0,0-2-1 0,2 2 7 16,-1-1 4-16,4 1-1 0,-2 1-15 15,2 1 18-15,0-1 0 0,11 10 31 0,-1-4-7 16,2 2-5-16,-2 1 7 0,2-1 0 15,0 3-9-15,0-1 7 0,-2 1-5 0,0-1-13 16,-2 0 2-16,-1-1 19 0,-4 0-26 0,-1-2 20 16,-5-2-15-16,1 2 11 0,-2-4-1 0,0-5-5 15,0 0 3-15,0 7 5 0,0-7 5 16,-10 13 5-16,6-9-14 0,1-1 13 0,-3-1-5 16,3 1 12-16,-1-1-8 0,2 0 13 0,-1-1 3 15,0 1 9-15,0 0-3 0,1-1-9 0,2-1 0 16,0 0-15-16,0 0 13 0,0 0-4 15,4-1-11-15,-1 1 4 0,1-2 4 0,3-1-16 16,9 1 7-16,1-3 1 0,2-2-8 0,2 0 5 16,0-1-7-16,4-1 4 0,-1-1-4 15,1 0 1-15,1 2-11 0,-2-3 1 0,1 1-5 16,-3-1 1-16,1-2 0 0,-2-1 10 0,-2 2-4 16,-5-3-12-16,-1 1 9 0,-3 1 1 15,-5 3-5-15,0 1-3 0,-5 2 5 16,0 1-3-16,0 6-2 0,0 0 6 0,-15-8-14 15,9 7 12-15,-13 4-1 0,10-3 7 0,-20 9-2 16,11 1 2-16,-1 0-11 0,2 2 7 16,4 3 6-16,-1 1 3 0,4 1 9 0,1 0 10 15,3 0 7-15,0 0-2 0,5-5 9 0,1-12 0 16,0 12 6-16,0-4 8 0,15 14-1 16,-7-15-16-16,3 0 3 0,3 0-16 0,4-5 19 15,-1 1-17-15,-11-3-2 0,8 0-16 0,0 0-1 16,20-12-23-16,-17 9-10 0,0-4-12 15,0-3-14-15,-4 2-1 0,2-2-34 0,-4-5-14 16,3 1 9-16,-3-1-5 0,-2-2 18 0,3 0 7 16,-3 1-36-16,-1 0 15 0,1 2 20 15,-2 2-19-15,-1 2 6 0,-2 3 27 0,1 2 11 16,-1 0 5-16,-1 3-1 0,-1-1 9 16,1 3 4-16,-3 0 0 0,0 0 9 0,0 0 22 15,23 15-2-15,-16-6 0 0,2 4 18 0,2 1-2 16,-1 0 0-16,-1 2 10 0,-1 0-7 15,0-2 9-15,-1 1-1 0,-1-3 5 0,-1-2-28 16,-3 0 28-16,0-3 15 0,0 0 1 16,-1-2-3-16,0 0 29 0,-1-5 5 0,0 0-5 15,0 0 12-15,0 0-1 0,0 0-5 0,-12 9-5 16,10-9 5-16,-2-2-6 0,1 1-14 16,-1-3-4-16,0-1 8 0,0 1-10 0,0-9-2 15,1 0-14-15,3 0 6 0,0 5-21 0,0-4 5 16,14-16-18-16,-8 12-5 0,2 0-14 15,2 1-4-15,1 0-19 0,2-1-39 0,5 1-7 16,2 0 8-16,2 1-89 0,-1 1-31 0,-4 0-31 16,0 4-47-16,-2 1 28 0,-5 1-257 15,-4 4 20-15,0 1 25 0,0 2 24 0,-6 0 56 16,12 0 17-16,18 12 24 0,-11-5 11 0,5 3 50 16,1-1-21-16</inkml:trace>
  <inkml:trace contextRef="#ctx0" brushRef="#br0" timeOffset="68223.2422">22798 13208 210 0,'-2'0'441'0,"1"2"-87"0,-2 3-20 15,2 2-9-15,-6 11-41 0,1 3-37 0,3 0 46 16,1 0-13-16,2 0-16 0,0-10-18 16,0 4-26-16,0 2-23 0,15 16-6 0,-9-20-17 15,1 1-7-15,1-3-22 0,3-2-11 16,-3-2-9-16,0-3-14 0,1 0-18 0,-9-4-11 16,9 0-27-16,0 0-18 0,4 0-35 0,18-15-13 15,-16 6-23-15,3 0 3 0,-2-2-41 16,-3-3-18-16,-2-3-15 0,5 2 2 0,0-4 22 15,-5-1-7-15,2 1 5 0,-3 2 24 0,0-1 2 16,-3 0 11-16,-1 1 6 0,-1 3 20 16,-3 5-19-16,-1 1 27 0,-1 8 9 0,0-8-18 15,0 8 10-15,0-5 9 0,0 5-6 0,0 0 19 16,-9-7 2-16,8 7 5 0,0 3-4 0,0-1 3 16,1 4 19-16,1-1-4 0,2 13 38 15,-3-8 9-15,8 24 3 0,-4-10 10 0,0 0 4 16,3 5 6-16,0-2-3 0,0-2-14 15,4 5 5-15,-1 2-7 0,1 4-4 16,3 0-19-16,-2 1 5 0,2 1-13 0,1-1-4 16,0-3-2-16,-1 2-12 0,-1 1-3 15,-1-2 1-15,-2-3-5 0,-3-3 1 0,-5 2-5 16,-1-4 0-16,-1-14-1 0,-10 20-3 0,0-15 9 16,-5-2-4-16,-2-4 5 0,-2-6-4 15,-2 0 12-15,-2-4 10 0,9-2-9 16,-5 0 8-16,-24-12 1 0,20 7 7 0,3-4-16 15,-1-2 6-15,5 0-5 0,1-2-5 16,3 0-12-16,2 0 2 0,4-4-16 0,3 1 9 16,3 7-23-16,0-4 3 0,0-4-15 0,18-17-12 15,-4 16-9-15,-3 2-9 0,5 0-4 0,3 1 4 16,-1 0-16-16,3 1-13 0,2 1-9 0,0 1-26 16,0 2 9-16,1 1-10 0,0 0-23 15,-2 2-17-15,2 2-14 0,-2-1-36 0,-2 5-48 16,-2-5 27-16,-1 4-201 0,-4-4-65 15,-3 3 20-15,-2 0 30 0,-2 0 52 0,-1 1 24 16,0 2 28-16,-1-3-6 0,1 0 50 16,-1 0 38-16</inkml:trace>
  <inkml:trace contextRef="#ctx0" brushRef="#br0" timeOffset="69971.9181">24723 12551 371 0,'0'-13'359'15,"0"13"-78"-15,21-25-16 0,-26 21-7 0,0 4-20 16,-2 1-24-16,-9 7 1 0,-4-1-17 0,-1 5-20 15,-1 2 21-15,-1 7-27 0,-2 3-21 0,0 5 27 16,0 4-31-16,-1 5 16 0,1 4-24 16,1 3-16-16,3 6 1 0,3 4-12 0,5 2-20 15,4 1-10-15,7-2-5 0,2-27-19 16,14 51-2-16,3-31-16 0,4-4 2 16,7-5 0-16,4-3-6 0,3-4-2 0,1-2-3 15,7-9-89-15,0-2-41 0,6-4-25 0,-3-2-64 16,1-5-56-16,-3-3 22 0,0-1-246 0,-1-3 18 15,-4 0 42-15,-21-2 21 0,8 0 30 16,2 0 26-16,30-14 22 0,-32 7 19 0,0-3 8 16</inkml:trace>
  <inkml:trace contextRef="#ctx0" brushRef="#br0" timeOffset="70783.0949">25199 12758 212 0,'-5'2'351'0,"0"2"-26"0,3 1-36 16,-7 13-14-16,3 1-16 0,3 5-10 0,2 2 3 15,1-11-31-15,0 7 3 0,0 3 3 16,0 4-33-16,13 33-29 0,-9-31 6 0,3 1-5 15,-3-3-41-15,0 3 3 0,0-3-24 0,-2-5-15 16,1-2 5-16,-2-5-8 0,2-3-7 16,-3-3-20-16,1 0-1 0,-1-6 7 0,0 0-8 15,0-5-23-15,0 0 3 0,-4 2-14 16,2-4-16-16,0-1-16 0,1-1-2 0,0-3 2 16,-3-10-53-16,0-1 10 0,1-6-4 0,1 0 16 15,-1-3-29-15,1-2 17 0,1-5 12 16,1 17-13-16,0-7 12 0,0-3-11 0,12-30 24 15,-7 29 15-15,2-3-25 0,0 6-1 0,0 0 18 16,0-2 15-16,1 4-9 0,0 2 14 16,-4 2 13-16,1 5 10 0,-3 1-10 0,1 4-19 15,-1 3-2-15,0 4 15 0,1 0 15 0,-3 2 11 16,0 0-4-16,0 0 16 0,15 23 6 0,-9-2-1 16,2 3 33-16,2 3 15 0,-3-2 0 15,2 3-1-15,-3-1-5 0,2 2-3 16,1-1-2-16,-2-1 8 0,2 0-12 0,-1-3 1 15,2 1-2-15,-3-2-21 0,1-4 3 0,-3-4-6 16,0 0 1-16,-2-6-15 0,0-1 15 0,-1-2-9 16,2-3 8-16,0-2-17 0,-4-1 9 15,0 0-8-15,0 0-4 0,19-18-8 0,-12 2-17 16,-2-1-17-16,4-4-15 0,-1-1 0 0,-2-3-16 16,1-3-9-16,0 2 5 0,0-1-9 15,-1 1 10-15,3 0 11 0,1 0-10 0,-3-2 12 16,0 1 3-16,-1 4-3 0,-1 3 5 15,0 3 2-15,-1 0-3 0,-2 5 15 0,-1 4-9 16,1 2 2-16,-2 0 13 0,0 1 1 16,1 4-8-16,0-2 8 0,-1 3 3 0,-1 3 4 15,0 2 13-15,1 4 4 0,-2 10-6 0,2-9 27 16,0 10 10-16,0 3-3 0,0 5 16 0,0 0 0 16,13 34 4-16,-9-29-3 0,2 1-3 15,-1 0-7-15,0 0 0 0,1-2-21 0,0-2 1 16,2-1-4-16,-2-4-8 0,-1 1-9 15,1-2-16-15,-1-2-33 0,0-5-34 0,-1-1-28 16,-1-5-12-16,0 0 12 0,0-5-104 0,1-1-30 16,0-3-40-16,1 0-47 0,1-2 27 0,2 0-240 15,17-11 23-15,-8 0 57 0,2-1 8 0,5 0 49 16,-2-2 22-16,6 2 43 0,3-1 24 16,3-1-11-16,1 2 29 0</inkml:trace>
  <inkml:trace contextRef="#ctx0" brushRef="#br0" timeOffset="72053.0041">26250 13009 874 0,'-15'7'285'15,"7"1"-27"-15,4-3-9 0,1 0-9 0,2 2-5 16,3-4-32-16,2 0 21 0,-1-1-50 15,3-1-15-15,0 0-17 0,2-2-15 0,14-2 5 16,2-3-33-16,-1-4-10 0,1 1 8 0,-2-1-8 16,-1-5-8-16,3 1-6 0,-1-1-8 15,-1-2-30-15,0-2-6 0,-1 0-2 0,1-1 1 16,-7 3-23-16,2-3 13 0,-2 2-22 0,-1 3 7 16,-8-3 5-16,0 4-21 0,-4 4-8 15,-2 10 35-15,0-6-28 0,0 6 2 0,-14-16 8 16,7 15-10-16,1 1 13 0,0 0-21 15,0 0 11-15,0 0-5 0,1 1-4 0,5-1-11 16,0 0 1-16,-10 9 18 0,9-5-11 0,3 1 18 16,6 10-20-16,2-2 10 0,3 0 19 15,0 2-8-15,0 2 19 0,1 0-15 0,1 0 9 16,1 2 4-16,-2 0 6 0,0-2-21 16,1 1-6-16,-2 0 2 0,-2 0 24 0,-3 1-36 15,0-3 34-15,-6-4-23 0,-1-1 7 0,-1-2 2 16,0-9 12-16,0 12-11 0,-13 7 15 15,8-11-3-15,0-3 22 0,0-1-11 0,-1-1-24 16,1-1-15-16,0-1 51 0,0-1-17 16,5 0 3-16,0 0-32 0,0 0 17 0,-7 0-20 15,-1-11 17-15,7 4-16 0,6-7 12 0,-1-1 5 16,5-2-11-16,-2 0-6 0,2 0 3 0,4-2 15 16,0 2-6-16,4-3-30 0,0 2 20 15,0 1 9-15,1 0 0 0,2-3-31 0,2-1 13 16,4 1-15-16,-4-4 1 0,0 2-6 0,-1 1-6 15,-2 1 16-15,1 1-21 0,-3 3 1 16,-3-3 9-16,-3 1 7 0,-4 3-5 0,-4 5 3 16,-2 2-1-16,-1 8 7 0,0 0 7 15,0-8 5-15,-13 0-2 0,7 8 20 0,1 1-13 16,0 1-1-16,-9 7 17 0,2 3 29 16,0 1 4-16,1 5 4 0,0 0-4 0,3 3 16 15,-1 3-8-15,4 0 12 0,3 1-6 0,2-13 8 16,0 5 27-16,0 5 2 0,0 0-22 0,16 21-7 15,-9-23-15-15,0-2-15 0,2-1 13 16,0-2-12-16,0-6 7 0,-2-1 4 0,4 4-12 16,-4-7 6-16,1-3-8 0,-1-1-20 15,-2-1 10-15,-5 0-1 0,0 0-5 0,8 0-26 16,-8 0-4-16,22-17 2 0,-10 5 1 0,-5 2 2 16,4-4-27-16,1 1-14 0,-4 1-9 0,2 0 9 15,-2 6 27-15,2-2-15 0,-5 1-8 0,-1 4 4 16,4 1 19-16,-2 1-10 0,-6 1 22 15,0 0 7-15,0 0-13 0,11 13 22 0,-10-8-5 16,5 8 0-16,2-1 33 0,-2-1-3 16,1 0-5-16,1 1-1 0,-3-3-48 15,-1-2-14-15,2 0-25 0,-1-4-24 0,1 0-14 0,1 0-29 16,0-2-40-16,1-1-41 0,1 0 20 16,3 0-239-16,5 0-12 0,0 0 44 15,20-13 40-15,-18 7 15 0,0 0 25 0,3-2 13 16,-2 2-27-16</inkml:trace>
  <inkml:trace contextRef="#ctx0" brushRef="#br0" timeOffset="72311.7111">27530 12871 439 0,'2'-9'392'0,"-3"2"-71"0,1 0-16 15,-3 2 1-15,0 0-19 0,-8-3-37 16,-3 3 4-16,-4 2-17 0,9 3-1 0,-4 0-23 16,-22 16-26-16,17-4-15 0,-1 2-10 0,4-2-16 15,-1 3-21-15,4 3-9 0,0-2-13 16,5 2-11-16,5-1-21 0,-2 3 21 0,3-8-29 15,1-12-4-15,0 9-1 0,0-1-13 16,12 6 4-16,-6-11-6 0,0 0-22 0,-1-3-11 16,1 0-12-16,1-1-14 0,2 1 2 0,14-13-51 15,-8 5-42-15,0-4-10 0,-3-3-24 0,-1 1-19 16,-1-5-28-16,1-1-46 0,-1-2 21 16,-3-4-97-16,1 0-58 0,0 1-45 0,-2-2 18 15,-1-3 44-15,-1 2 37 0,2-1 79 16,-1 0 130-16,-2 2 9 0</inkml:trace>
  <inkml:trace contextRef="#ctx0" brushRef="#br0" timeOffset="72513.228">27526 12608 1307 0,'-3'-26'155'0,"-1"4"21"0,-3 2 16 0,1 1-27 16,-1 3 20-16,-1 2 15 0,-4 2-36 0,4 5 2 16,1 0-20-16,1 4-24 0,-1 3 2 15,7 0-14-15,0 0 36 0,-18 21-25 0,10-3 11 16,2 7 12-16,3 3-2 0,1 2 13 16,2 5-22-16,0-20 4 0,0 10-17 0,14 35-8 15,-6-25-8-15,4-3-5 0,2 0-16 16,0-3-4-16,2 0-7 0,-1-2-23 0,2-5-45 15,-3-2-47-15,2-1 5 0,1-3-109 16,-1-3-69-16,3-6-44 0,3-1 25 0,4-3-265 16,-1 0 30-16,-13-3 45 0,7 0 20 0,6 0 50 15,30-12 9-15,-25 4-1 0,8-2 43 0,-3-1 19 16,3-4-18-16</inkml:trace>
  <inkml:trace contextRef="#ctx0" brushRef="#br0" timeOffset="72915.2971">28382 12537 224 0,'7'-19'557'16,"4"4"-129"-16,-6 1-67 0,-3 6 2 16,-2 4-26-16,0 4-21 0,-2 3-24 0,0 3-12 15,-1 9-11-15,-1 6-5 0,3 1-24 16,0 3-6-16,0 4-19 0,1 3-12 0,0-18-18 16,0 10-15-16,0 4-21 0,0 1-24 0,15 30-2 15,-13-31-21-15,2-5-23 0,-2 1-7 0,1-4-6 16,-2-8 12-16,1-1-12 0,-1-1-10 15,1-5-4-15,-2 0-31 0,1-2-17 0,0-3-14 16,2 0-8-16,-2-3-15 0,1-1-5 16,1 0-20-16,6-10-4 0,1-1-4 0,4-2 14 15,-2-1-14-15,4 1 17 0,2 2-12 16,-1 5 15-16,0-1 2 0,1 1-5 0,2 2 23 16,-1 4-6-16,3 1 0 0,-11 3-6 15,5 0 14-15,18 11 33 0,-16-5-13 0,-4-1 10 16,-1 5 9-16,-2 0 9 0,-6-2 7 0,0 5 1 15,-5-13-15-15,0 12 7 0,0 0-2 0,-14 12 0 16,1-14 4-16,0 2-17 0,-5-4-24 16,1 1 1-16,-3-2-123 0,2-2-32 15,-1-2-42-15,-2-1-35 0,14-2 23 0,-5 0-279 16,-3 0 23-16,-12-14 22 0,20 7 34 0,0 1 30 16,4-1 49-16,3 0-13 0,0 0 48 0,12-12 4 15,3 6 26-15</inkml:trace>
  <inkml:trace contextRef="#ctx0" brushRef="#br0" timeOffset="73250.6888">28810 12787 825 0,'7'2'378'0,"9"3"-27"0,-1 0-43 15,-3-3 27-15,-4 1-16 0,0-1-21 16,1-2-20-16,-2 3-19 0,1 0-22 0,-2-2-25 16,1-1-19-16,1 1-22 0,0-1-18 0,-1 0-16 15,3 0-11-15,1 0-13 0,0 0-21 16,16-13-21-16,-12 5-9 0,-3-1-31 0,0 0-5 15,-2-1-23-15,-1-1-13 0,-1-2 1 0,0 1-4 16,-3 1-2-16,-3 2 1 0,0 2-17 0,-2 7 11 16,0 0 7-16,0-5 2 0,0 5-15 15,0 0 4-15,-16-12 13 0,11 12 3 0,-11 5 0 16,0 2 34-16,5 8-14 0,-3-5 11 0,6 6-8 16,-2 1 12-16,0 0-9 0,4-2-1 15,2 2 1-15,1 0 5 0,3 0-10 0,0-11 1 16,0 2-16-16,0-1-30 0,14 14 4 0,-5-13-73 15,1-3-40-15,-3-2-34 0,3-2-47 16,-1-1 21-16,5 0-288 0,6 0 37 0,25-9 33 16,-20 2 32-16,0-1 26 0,5 1 9 15,-1-3 33-15,4-4 14 0,3 2 20 0,5 3 5 16</inkml:trace>
  <inkml:trace contextRef="#ctx0" brushRef="#br0" timeOffset="74312.5676">29750 12787 246 0,'2'7'468'0,"2"9"-80"0,3-2-63 15,3 0 44-15,2-2-14 0,2-3-41 16,-3 0-34-16,3-3-34 0,1-1-16 0,-3-5-31 16,8 1-25-16,-12-1-32 0,7 0 9 0,2 0-22 15,17-13-36-15,-14 5-54 0,-2-1 6 0,0-4-3 16,1-1-93-16,-3-1-7 0,1-3-17 15,1 0-19-15,-5-2-7 0,-2-1-18 0,1-3 5 16,-3 0 10-16,-1-3 18 0,0-4-2 16,-6 2 15-16,0-1 9 0,-2 12 13 15,0-5 7-15,-12-27 25 0,4 21 7 0,-1 5 14 16,-3 0 0-16,1 6-3 0,-1 0 19 0,-2 1 7 16,2 3 24-16,-4 4 2 0,5 0-9 0,0 4 11 15,0 2-5-15,2 4 15 0,9 0 6 16,-7 0 29-16,-6 21-9 0,4-2 10 0,4 1 30 15,-2 4 20-15,4 3 5 0,-1 4-6 0,2 2 4 16,2 2 0-16,0-20 8 0,0 9-21 16,0 2-5-16,19 35-14 0,-11-30-5 15,4 1-12-15,-1-6-12 0,4 3 9 0,-1-4-24 16,1-4-7-16,2 1-11 0,0-5 1 0,4-4-1 16,1-2-7-16,5-1-10 0,-2-4-10 15,1-5-12-15,1 2-18 0,-15-3-20 0,8 0-13 16,28-17-28-16,-23 5 4 0,-4 0-16 15,-3-3-9-15,1 0-12 0,0-3-1 16,-4 0-2-16,2-1-2 0,-3 0 21 0,-3 2 12 16,-3 2 9-16,0 4-5 0,-4-1-1 0,-2 5 11 15,-2 1 4-15,0 6 6 0,0 0 3 16,0 0 15-16,-10-5 12 0,6 7 26 0,-2 1 12 16,-5 9-5-16,0 2 5 0,1 3-2 15,2 0 5-15,1-1 13 0,3 2 0 0,-1-1 0 16,5-8 6-16,0 5 0 0,0 2 1 0,12 14-14 15,-6-19 7-15,0 0-10 0,4-1-4 16,-1 0 5-16,-2-5-4 0,1 0 0 0,1-5-5 16,-9 0-2-16,9 0-13 0,2 0-6 15,17-17-11-15,-13 10-20 0,1-7-32 0,0-1-12 16,-3 0-7-16,-1-2 7 0,1 3-28 0,-2-6 13 16,0 4-23-16,-2 2 17 0,0 1 36 15,-3 4 0-15,0 1-1 0,-4 1-13 0,2 2 26 16,-3 0-5-16,3 0 13 0,-2 3-8 0,0-1 17 15,0 3-11-15,0 0 27 0,1 0-26 16,2 0 7-16,-5 0 10 0,0 0-4 0,0 0 0 16,22 17 32-16,-11-6-5 0,-2 1 11 15,-2 1-1-15,-3 0 22 0,3-4 3 0,-2 5-27 16,1 0 19-16,-1 0 1 0,1-5-1 16,-3 1-18-16,2-3 25 0,-3 0-6 15,2-4 17-15,-2 2-9 0,1-2 3 0,1-2 1 16,0 4 13-16,3-5-27 0,-1 1-11 0,2-1 4 15,-8 0 9-15,9 0-6 0,18-11-1 0,-13-2-7 16,1 0-14-16,1 3-33 0,-1-4 16 16,-4 1 3-16,3-3 0 0,-3 4-4 0,-4-2 5 15,0 4 10-15,-5 2-11 0,1 3-3 0,-1 0 4 16,-2 0 0-16,0 5 0 0,0 0 14 0,0 0-3 16,0 0-4-16,0 0-5 0,-11-7-12 15,8 9 18-15,3-1-15 0,-3 1 25 0,1 1-16 16,0 2 3-16,2-1-12 0,0 1 37 15,0 2-15-15,0-2 35 0,0 2-16 0,0 1 4 16,0 5 5-16,14 15 13 0,-10-14-8 0,-1-4-1 16,1 0-4-16,-2 0 10 0,0-3-12 0,-1 2-9 15,-1-4-14-15,2 2-11 0,-2-3-53 16,0 0 5-16,0 0-122 0,0 1-40 16,2-2-73-16,-2-1 28 0,2 1-252 0,1-3 46 15,-1 0 11-15,1 0 45 0,1 0 24 0,-4 0 17 16,17-10 27-16,-3 3 18 0,-1-2 13 0</inkml:trace>
  <inkml:trace contextRef="#ctx0" brushRef="#br0" timeOffset="74551.6511">31522 12415 742 0,'14'-6'360'15,"-7"6"-14"-15,-1 3-10 0,-1 3-43 16,2 10 53-16,-1 5-5 0,-1 5-25 0,-1 2 1 15,3-2-36-15,-2 3-18 0,-1 1-20 0,-1 1-21 16,-1 1-21-16,4-2-12 0,-1-1-28 16,-1-2-11-16,1 2-26 0,-2-4-48 0,-1-4-50 15,0-2-45-15,0-6 1 0,0-1-126 0,-2-12-118 16,0 0 25-16,0 0-310 0,-2 9 24 16,2-10 43-16,-2-3 22 0,0 0 62 0,0-2 5 15,-4-10 63-15,0-2-17 0,-3 2 51 16,-2-3 34-16</inkml:trace>
  <inkml:trace contextRef="#ctx0" brushRef="#br0" timeOffset="75125.1845">31329 12646 1042 0,'2'1'351'0,"3"-1"58"16,2 0-38-16,13 1-35 0,-8-1-37 0,5 0-25 15,4 0-36-15,4 0-20 0,2 0-27 0,32 8-19 16,-30-4-18-16,-14-4-11 0,7 0-32 15,2 0-22-15,28-13-45 0,-25 5-19 0,0 1-2 16,-2-3-105-16,-2-1-7 0,-1 0-23 16,0-5 2-16,-3 1-12 0,-4 1-7 0,1 0 17 15,-7 0 14-15,-1 2 13 0,-7 2 6 16,-1 2 4-16,0 8 16 0,0-8 31 0,-11-4-6 16,2 4 25-16,-5 1-1 0,5 3 19 0,1 1-5 15,-2-1 5-15,3 3 8 0,1 1 10 0,6 0 3 16,0 0 38-16,-23 13-4 0,12 0 2 15,2 2-8-15,4 7 38 0,-1-2 15 0,1 0 11 16,3 5-4-16,2 1 10 0,-2 2 9 16,2-16-8-16,0 10-2 0,0-1-7 0,0 3-10 0,17 24-17 15,-14-23 6-15,2-5-20 0,1-3 1 16,-3-3-7-16,-1-2-9 0,2-2-6 0,0-3-12 16,-3-3 5-16,3 1-1 0,-2-2-8 0,3 0-3 15,-2-3-1-15,-3 0-14 0,0 0-11 16,0 0-14-16,8 0-18 0,-1 0-4 0,11-20-2 15,-5 11-11-15,1-2-12 0,-1-2 7 0,3 2 6 16,-3 0-2-16,-4 1 15 0,1 5-14 16,-2 0 8-16,-3 2 4 0,1 2 9 0,-6 1 15 15,0 0 15-15,7 0 14 0,3 12-7 0,-8-6 22 16,6 10-4-16,-5 0-7 0,3-2 11 16,0 4-15-16,-2-4-2 0,0 1 0 0,1-5 1 15,-3 0-2-15,2-3-27 0,-2-3-12 0,1 0-34 16,0-2-48-16,1 0 10 0,0-1-90 0,0 0-42 15,-4-1-12-15,0 0-47 0,14 0 30 16,11-17-191-16,-14 7-36 0,-2 1 17 0,4-5 22 16,3 3 42-16,-2-5 18 0,4-2 38 15,-3-1 47-15,1 0-22 0,-3 2 16 0</inkml:trace>
  <inkml:trace contextRef="#ctx0" brushRef="#br0" timeOffset="75763.8896">32221 12714 312 0,'3'-5'360'0,"-3"-2"-44"15,-3 2-8-15,-1 2 8 0,1 0-15 0,-1 1-39 16,-1 0 10-16,-3 3-8 0,-10 3-20 15,-1 1-4-15,2 3-10 0,-1 1-22 0,2 3-4 16,-2 5-11-16,5-2-18 0,1 0-9 0,3 2-19 16,1-1-13-16,1 0-12 0,2 0-14 0,3-4 3 15,2-3-19-15,0-1-6 0,-1-1-3 16,1-7-6-16,0 0-26 0,0 0 3 0,12 14-26 16,-7-12-19-16,1-2-23 0,1-1-17 15,-1 0-10-15,4 1-41 0,15-9 12 0,-8 2 7 16,2-1-28-16,-2-6 3 0,1 4 3 0,-1 0-18 15,0-5 14-15,-3 1 16 0,1 3 19 16,-4 1 4-16,-1 5 39 0,-4-2-17 0,-1 4 4 16,-1 1 1-16,0 1 4 0,-2-1 61 0,-2 2 5 15,0 0 17-15,0 0 6 0,8 12-2 16,-6-9-4-16,1-1-4 0,-1 3-9 0,0-3-10 16,0 3 3-16,0-3-10 0,2 2 0 0,-1-2 4 15,1 0-9-15,1-1-6 0,0 0 0 16,1 2-8-16,-6-3-8 0,0 0-7 15,16 0-21-15,0 0-6 0,2 0-6 0,14-12 17 16,-5 12-13-16,-6-3 15 0,-2-2-16 0,-2 4 2 16,-9 1 9-16,2 0 5 0,-1 0 0 15,14 13-11-15,-15-9 6 0,-2 0 16 0,2 0 9 16,-3 3-6-16,1-1-31 0,-2 3 25 16,-3-5-6-16,1 1 14 0,1-1-16 0,-3-4 19 15,0 0-12-15,0 0 5 0,0 0 0 0,0 7 0 16,-5-2-3-16,2-2 5 0,-1-9-5 15,0 4 14-15,-1-1-3 0,1-1-5 0,4-2 24 16,-4-1 3-16,1 3 4 0,3-4 8 16,0 3 2-16,0 5-1 0,11-18-8 0,1 9 3 15,4-2-7-15,3 1 5 0,4 0-9 0,4 3-4 16,4 0-11-16,-1 2 6 0,1-1-5 16,-1 5-4-16,-15 1 0 0,5 0 6 0,24 11-13 15,-27-1 9-15,1 0-9 0,-5 2 20 16,-6 3-16-16,0 2 2 0,-7-3-7 0,0-6-2 15,0 3-2-15,-16 9-18 0,3-4-43 16,-1-5 8-16,-3-2-134 0,-2 0-55 0,4-6 22 16,-4 2-302-16,1 3 10 0,1-4 51 0,-1-1 61 15,0 0 18-15,0-2 21 0,9-1 38 0,-3 0 4 16,-19-12 43-16,16 8-31 0</inkml:trace>
  <inkml:trace contextRef="#ctx0" brushRef="#br0" timeOffset="76475.7817">33226 12665 704 0,'3'-7'293'0,"-3"3"-9"0,1 1-28 0,2 3-14 16,-3-2 21-16,2 4-27 0,-2-3-26 0,2 0-24 15,0 1-21-15,-1 4 42 0,0 6 11 16,-2 7 3-16,-2 3 13 0,3 6 1 0,0 7 3 15,-4 6-26-15,-1 6 12 0,5-21-1 16,0 14-27-16,0 7-4 0,-13 48-3 0,10-44-33 16,1-2-27-16,0-6 6 0,2 1-18 0,0-2-13 15,-2-5-23-15,1-7-9 0,-1-3-16 16,-6-6-38-16,8-2-26 0,0-10-8 0,0 1-26 16,0-1-26-16,0-7-27 0,-4 10-41 0,1-14 16 15,0-5-98-15,-3-2-60 0,-5-4-55 16,8-2 30-16,-8-1-219 0,8-1 28 0,2-4 23 15,1-1 40-15,0 10 46 0,0-8-18 16,0 0 51-16,11-31-9 0,-4 26 73 0,-3-2-3 16,4-1-11-16</inkml:trace>
  <inkml:trace contextRef="#ctx0" brushRef="#br0" timeOffset="76770.068">33311 12700 493 0,'12'-7'419'16,"-1"-1"-48"-16,2 5-54 0,-1-3 27 0,1 4-34 16,5 3-20-16,2 2-31 0,3 1-5 15,4 1-2-15,2 4-22 0,-1 2-12 0,0 0-16 16,-1 4-21-16,-3 1-22 0,-5 2-8 0,-3 1-5 16,-5 0-15-16,-2 0-20 0,-5 0-14 15,-4 0-5-15,-7-5-12 0,-4 3-3 0,0-5-7 16,-5 5-8-16,0-6-10 0,-4-1-33 0,1 1-12 15,1-3-44-15,-4-2-32 0,0-3 7 16,4-1-83-16,-5-2-46 0,4-2-44 0,0-5-58 16,-1-2 28-16,5 3-242 0,1-4 27 0,7-2 55 15,-3-2 41-15,2-3-11 0,2 4 31 16,-1-3 52-16,1-1 8 0,3 0-29 0,0-8 31 16</inkml:trace>
  <inkml:trace contextRef="#ctx0" brushRef="#br0" timeOffset="76942.5234">33531 12243 397 0,'10'-3'468'0,"1"-1"-91"0,5 3 22 15,1 1-29-15,8 2-30 0,7 4-24 0,8-2-7 16,1 10-21-16,3 1-20 0,4 7-39 15,-3 6-2-15</inkml:trace>
  <inkml:trace contextRef="#ctx0" brushRef="#br0">33821 13314 5770 0,'-56'29'-61'0,"0"-1"-46"15,1-6 11-15</inkml:trace>
  <inkml:trace contextRef="#ctx0" brushRef="#br0" timeOffset="105201.9391">2876 15047 804 0,'0'0'283'16,"0"0"-16"-16,0 0 10 0,0 0-50 16,0 0-6-16,0 0-5 0,0 0-8 0,0 0-6 15,0 0-20-15,3 1-19 0,13-13-19 0,2-4-16 16,1 0-13-16,1-3-12 0,0-1-2 16,3-4-5-16,-3-1 3 0,2 1-10 15,-2-3-41-15,-2-1-36 0,1-2 12 0,-6 2-15 16,0 0-6-16,-3 0 4 0,-2 3-21 0,-2-1 24 15,-2-2-15-15,2 0 9 0,-6 16-8 16,0-5-3-16,0-1-2 0,0 2 40 0,-15-12-20 16,10 19-5-16,-2 5-1 0,-2 4 13 0,1 0-23 15,0 0-7-15,1 0 12 0,-15 15 11 16,11-1 10-16,-1 6 16 0,2-2-6 0,0 7 19 16,5 1 9-16,1 3-8 0,2 3 14 0,1 2-6 15,1-19 9-15,0 8 4 0,0 5-5 16,12 29-4-16,-7-29-10 0,0 1 2 0,3-6 6 15,-2 1-12-15,1-4-6 0,-2-5-10 0,-2 1 8 16,3-3-8-16,-1-4-1 0,-1-3 4 16,-1-3 2-16,0 0-7 0,-3-3-5 0,0 0 2 15,0 0-13-15,23-12-7 0,-12 2 8 0,-1-2-9 16,0-1-7-16,-2-2-4 0,1-1 3 16,-1 2-3-16,2-2-4 0,0 3 0 0,-1 4-5 15,-1 2-4-15,-2 2 7 0,1 4-4 16,-7 1 25-16,7 0 12 0,12 14 11 0,-7-2 10 15,3 4 1-15,-4-1-8 0,-1 2 12 0,0 3-5 16,-1-3 5-16,0 4-2 0,1-6-12 16,-2-1 1-16,1 2 0 0,-2-1 2 0,0-9-8 15,-1 0-27-15,-2-1-8 0,1-2-16 0,-5-3-38 16,0 0-41-16,15 0 11 0,15-18-146 16,-11 10-45-16,2-4 28 0,-2-4-265 0,-2 1-15 15,3 0 45-15,-3-3 28 0,2 0 54 16,-2 0 25-16,2 0 23 0,-4 4 33 0,1-3 16 15,-3 3 26-15,-1 0-12 0</inkml:trace>
  <inkml:trace contextRef="#ctx0" brushRef="#br0" timeOffset="106267.7653">3669 14808 379 0,'-6'-1'408'16,"0"1"-42"-16,-10 2-16 0,1 1-46 0,-1 2 22 15,-2 3-11-15,2 4-26 0,1 3-11 0,1-2-27 16,1 1-13-16,3 1-18 0,1-2-23 15,1 0-21-15,1 1-16 0,4-5-31 0,1-1-7 16,1-1-14-16,1 0-1 0,0-7-9 0,0 0-10 16,0 0-4-16,0 0-21 0,13 10-4 15,-7-10-21-15,0-1-16 0,9-4-16 0,0-2-14 16,-1-1 7-16,1-1-24 0,-2 0 11 0,0-2-20 16,-3 1 3-16,1-3-6 0,-1 2-7 0,-1-1 5 15,-5 3 4-15,-1 2 3 0,0 2-10 16,-1 0 4-16,1 2 28 0,-1 1 3 0,-2 2-1 15,0 0 13-15,2 5 30 0,-1 0-16 16,0 0 21-16,0 2-5 0,0 0 3 0,0 0 14 16,-1 1-6-16,8 16-1 0,-5-12-10 0,1-2 2 15,0-1 8-15,1-3 0 0,-2 0-5 0,1 0 0 16,1-3-11-16,0-1 4 0,1-1-3 16,1-1-2-16,1 0-13 0,4 0-11 15,18-14-16-15,-9 7-12 0,-2-1-5 0,-3-2-7 16,1-2-13-16,-2 2 14 0,4 0 11 0,-4 4-12 15,2 0 13-15,-6 2-2 0,-1 2-2 16,-1 2-2-16,-9 0 9 0,7 0 3 0,0 0 4 16,12 16 15-16,-13-7-8 0,3 0 6 0,-2 1 9 15,-4 0 0-15,-1-1 15 0,-1-2-8 0,-1-7 12 16,0 7-6-16,0 6 2 0,0-1 0 16,-13 17 5-16,10-20-4 0,-1-2 2 0,2-2-3 15,-1 1 3-15,1-3-12 0,2 2 7 16,-2-4-7-16,0 0-3 0,1-1-12 0,0 0-6 15,1-2-15-15,1-1-6 0,2-1-15 0,0 0 1 16,7-11-5-16,9 1 6 0,-5-3-38 16,4-2-17-16,-3 0-23 0,2-1 9 0,2-2 22 15,-1-2-10-15,1-1 17 0,2-3 29 0,-1 1-26 16,-1-2 21-16,1 2-3 0,-6 1 31 16,0 0 10-16,0 2 16 0,-5 1 19 0,1-1-9 15,-5 4-3-15,-2 1 30 0,-2 5 3 16,-1 14-19-16,0-8-2 0,0 8-3 0,-13-13 27 15,9 13 2-15,-1 4 8 0,-6 4 12 0,0 4-7 16,2 4 17-16,1 5 3 0,1 1 8 16,0 3 3-16,0 0-5 0,4 3 2 0,2-2-5 15,1-10 1-15,0 4-7 0,0 4-8 0,0 1 6 16,11 24 1-16,-4-25-18 0,0-4 5 16,-2 0-4-16,0-2-8 0,1-3 2 0,-2-5-5 15,2-1-12-15,-2-2-2 0,1-4 9 16,1-1-4-16,0-2-14 0,-6 0-18 0,12 0-22 15,16-15-7-15,-11 4-8 0,-1 1-14 16,-1-4 1-16,1-1-3 0,-1 2 9 0,0 1-3 16,-3 3 12-16,-3 2-16 0,-2 2 25 0,0 3-1 15,-2 0-5-15,-5 2 12 0,0 0 9 16,9 0 11-16,10 19 8 0,-9-8 13 0,0 3 0 16,-2 1 7-16,1-4 0 0,2 0-6 0,-4-1 3 15,-3-4-10-15,1 0 1 0,-1-2-3 16,-2 1 2-16,1-2 7 0,0-1-5 0,-1 1 11 15,1-3-21-15,-1 1 13 0,-2-1-10 0,0 0-6 16,0 0-2-16,8 0 0 0,14-18-15 16,-11 9-10-16,3-2-6 0,0 2 7 0,-3-1 1 15,1 3-7-15,-4 0 5 0,-1 5 2 0,-1-1 1 16,1 3-11-16,-7 0 12 0,0 0 1 16,8 0 0-16,5 12 9 0,-1-3 0 0,-3 0 2 15,0 3 3-15,-2-5 9 0,-2-1-5 16,0 0-5-16,-1 0 2 0,-1-3-8 0,0 1-40 15,-1-3 2-15,0-1-24 0,0 1 6 0,-2-1-116 16,0 0-36-16,0 0-47 0,0 0-40 0,5-13 32 16,-5 8-238-16,-1-2 15 0,1-1 49 0,0-1 34 15,0-5 8-15,0-3 64 0,-11-23 6 16,8 14 22-16,1 4 9 0,-2 0 8 0</inkml:trace>
  <inkml:trace contextRef="#ctx0" brushRef="#br0" timeOffset="106384.0747">4699 14737 350 0,'-7'-4'360'16,"0"0"-42"-16,2 2-22 0,-1 0-33 15,1 2-42-15,1 0-10 0,-2-2-41 0,2 2-8 16,0 2-20-16,0-1-71 0,4-1-39 16,0 0-58-16,-6 10-50 0,6-7 8 0,1 0-201 15,1 1-95-15,2 0 0 0,10 4 30 0,-2 0 14 16,3-3 19-16</inkml:trace>
  <inkml:trace contextRef="#ctx0" brushRef="#br0" timeOffset="106949.5785">4762 14805 408 0,'5'4'298'0,"0"2"14"16,-1-3-27-16,-1 3 2 0,6 9 16 15,-4-2-33-15,1 0-33 0,-1-1 28 0,3 2-28 16,0-1-25-16,0-1-1 0,1-1-7 0,0-5-21 16,-2 2 6-16,-2-4-22 0,2-1-4 0,1 1-15 15,5 1-5-15,-3-3-8 0,1-2-8 16,-11 0-25-16,9 0-10 0,0 0-1 0,15-9-10 16,-9 1-13-16,-2-1 4 0,-4 0-20 15,4-2-1-15,-3-1-10 0,-2 1 9 0,-2 3-15 16,0-2 3-16,-4 3-6 0,0 0-3 0,-2 3 2 15,0 0-12-15,0 1 2 0,0 3-10 16,0 0 6-16,-7-2-2 0,2 3-6 0,1 1-4 16,-1 1-13-16,0 0-1 0,-4 8-22 15,-3-3-3-15,5 0-18 0,-1 3 2 0,2-3 2 16,2-1-7-16,2-3 3 0,0 1-8 0,1-1 9 16,0 0 16-16,-1-1 6 0,2-3-4 0,0 0-9 15,0 0 5-15,0 0 23 0,0 0-8 16,16 6-1-16,-12-6 18 0,2 3-10 0,1-3 12 15,0 1-1-15,0 1 0 0,0-1-1 16,7 4 11-16,2 0-6 0,-5 4 22 0,2 1-9 16,-2 1 22-16,-1 4 16 0,2 1 5 0,-1 3 2 15,-2 2-13-15,2 2 3 0,-3 3 8 0,-1 3-1 16,-1 0-6-16,-3 3 5 0,-2-1-7 16,-1-14 10-16,0 6 7 0,0 4 6 0,-15 29-17 15,7-30 14-15,-2 1-15 0,-3-3 13 0,1-2 2 16,-2-3 29-16,-3-4-10 0,5 0 1 15,-4-3-9-15,1-4 11 0,2-7 26 0,13-1-22 16,-9 0-20-16,-11-14-15 0,13-1 10 0,2-3-20 16,2-2-6-16,3 7-4 0,0-7-68 15,21-27-9-15,-7 18-27 0,2 0-17 0,4-3-40 16,1 3-39-16,2 1-40 0,2 0 18 0,-1 6-139 16,1-1-40-16,-5 2 32 0,3 5-261 0,-4 2 20 15,3 2 54-15,-3 0 47 0,-1 4 35 16,1 2 44-16,2 3 36 0,0 0 8 0,3 1 51 15,2 2-5-15,-10 0 51 0</inkml:trace>
  <inkml:trace contextRef="#ctx0" brushRef="#br0" timeOffset="112522.0117">2963 15400 792 0,'-16'0'276'0,"16"0"-43"0,0 0-13 16,-13 0 2-16,13 0 6 0,0 0 0 0,11 7-25 15,13-7 12-15,-7 0-24 0,13 0 36 16,12 0-13-16,9 0 4 0,11 0-13 0,9 0-15 16,86-13 0-16,-64 9-18 0,5 0-21 0,3 1-13 15,5-1-10-15,4 0-18 0,-1 1-6 16,1 0-10-16,-4 0-9 0,-2 0-11 0,-9 1-13 16,-6-2-3-16,-5 2-18 0,-10 1-4 0,-9-2-7 15,-8 2-12-15,-9 0-6 0,-5 0-11 16,-7-1 4-16,1 0-15 0,-10 2-10 0,-16 0 7 15,0 0-53-15,-3 0 5 0,-8 0 5 0,7 7-53 16,-23-1-52-16,-7 0-22 0,-8 0-30 16,0 0-33-16,-6 1 21 0,-8 0-273 15,-4 1 32-15,-5 0 11 0,0-1 54 0,-2-3 22 16,-1 3 30-16,-3 0 24 0,-2 0 17 16,-6 2 8-16</inkml:trace>
  <inkml:trace contextRef="#ctx0" brushRef="#br0" timeOffset="112819.3322">3163 15746 526 0,'-7'7'380'0,"5"-2"-16"16,3-1-21-16,3-2-45 0,18 2 49 0,10-2-23 16,-16-2-6-16,15 0-20 0,57-12-24 0,-25 7-23 15,10-3-1-15,6 3-19 0,4-4-36 0,7 1-11 16,6 0-22-16,1 0-10 0,5 1-18 15,0 0 4-15,-1 1-30 0,-3 0 1 0,-4 2-25 16,-5-1-12-16,-8 3-17 0,-7-2-22 0,-7 3-13 16,-9-2-32-16,-7 0-19 0,-7 2-30 15,-6 0-18-15,-5 0 14 0,-1-1-8 0,-8 2 6 16,-3 0-50-16,-11 0-42 0,-6-2-30 16,-4 2-28-16,0 0-34 0,-19-6 25 0,-4 1-294 15,-3 1 23-15,-8-1 52 0,-3-4 43 0,-7 3 12 16,-5-2 34-16,-9 0 18 0,-4 0 17 15,-7-2 9-15</inkml:trace>
  <inkml:trace contextRef="#ctx0" brushRef="#br0" timeOffset="113652.6427">1789 14686 660 0,'-2'-2'321'0,"-2"2"-37"0,0 2 3 0,0 2-15 16,-4 10-10-16,-1 4-6 0,1 4-34 15,-4 0-24-15,3 4 35 0,3-1-17 0,-4 1-12 16,3 1-10-16,-2 3-12 0,0-3-23 16,-2 0-6-16,0-2-21 0,2 0-9 0,-1-3-20 15,0 1 0-15,-1-3-8 0,-1-3-14 0,3-2-2 16,3-1-5-16,-2-7-3 0,3 0-11 16,1-4-3-16,0-1-11 0,0-2-20 0,4 0-6 15,0 0-4-15,0 0-4 0,-9-10-1 16,6 7-1-16,3 0-11 0,0 0 9 0,0 1-10 15,5 0 16-15,-1 0-14 0,1 1 18 0,4 0-4 16,11-1 6-16,1 1-4 0,1 0-5 0,-11 1 2 16,5 0 1-16,2 0-2 0,2 0 1 15,-2 0-15-15,-2 0-10 0,-1 0-33 0,-2 0-21 16,-3 0 8-16,-1 0-47 0,0 0-16 16,-2 0-23-16,-7 0-22 0,13-6-15 0,-8 2 8 15,-3-1 2-15,-1 0 11 0,0-1 8 16,-1 0 1-16,-2 1 11 0,1-2 20 0,1 7 31 15,0-10 18-15,-11-11 20 0,7 13 18 0,0-1 21 16,1 3 36-16,-1 2 12 0,1-1 31 0,1 2-5 16,0 0 23-16,0 0-11 0,1 0 13 15,-1 2-10-15,0 1 35 0,2 0 18 0,0 2 7 16,-1 0 8-16,0 4 5 0,1 0-1 16,4 10-8-16,-4-6 8 0,0 3-9 0,0 4-24 15,0 2-14-15,0 2 1 0,0-1-10 0,0 1-19 16,0-2-7-16,0 1-14 0,0-5-26 0,0-3-20 15,0-1-35-15,0-2-6 0,0-1-20 16,0-2-39-16,0-6 8 0,0 0-62 0,0 0-20 16,3 11-35-16,-1-11-13 0,0-4-31 15,2-1 25-15,1-8-222 0,0-1-38 0,0 3 35 16,-3 1 36-16,4-8 20 0,-4 3 9 16,1-1 36-16,-3 8 39 0,0-3-22 0</inkml:trace>
  <inkml:trace contextRef="#ctx0" brushRef="#br0" timeOffset="114439.7367">1868 14819 293 0,'2'-7'251'0,"-1"-1"-32"16,-2-1-14-16,1 2-7 0,0-10-31 0,0 8-2 16,0-4 7-16,-13-16-27 0,6 13-13 15,1-1-3-15,-4-1 2 0,-1 2-1 0,0 0-8 16,-1 3 6-16,1 0-27 0,-5 1 6 0,3 0-4 16,-3 4-7-16,3 1-4 0,-7 1 6 15,8 2-13-15,-10 3-22 0,11 1 4 0,-3 0-21 16,-3 0 32-16,-25 14-19 0,20-5 10 15,-2 3-9-15,1 3 2 0,6 0-2 0,-2 2-3 16,0 2-6-16,1 3 10 0,-1 2 15 0,3 1-24 16,0 2 8-16,1 0 6 0,1 3-19 15,3 0 10-15,0 2 4 0,2 1 2 0,4 0 5 16,-1 4 4-16,4-3 4 0,2 2-3 16,0-18 0-16,0 9 9 0,11 35 1 0,-2-29 2 15,2 0-4-15,4-1-5 0,3-2-4 0,0-2 23 16,3-3-16-16,3-2 9 0,2-2-10 0,3-3-7 15,2-3-13-15,3-6 7 0,4 2-5 16,2-7-11-16,1 1-5 0,-18-5 1 0,8 0-14 16,7 0 14-16,40-20-8 0,-35 9-2 15,-6 0-5-15,-2-4-1 0,-3-4-25 0,-2 0 10 16,-3-1 3-16,-3-3-15 0,-2-1 9 0,-4-2 2 16,-3-4-6-16,-4 1 10 0,-2-3-4 15,-3-1-14-15,-6-1 0 0,0 17 12 0,0-11-8 16,-17-34-4-16,0 25-10 0,-3-1 5 0,-4 3-11 15,-6 0-17-15,-2 2 12 0,1 4 1 0,-3 2-11 16,-1 5-3-16,-1 3-9 0,-1 5 7 16,-3 4-1-16,-1 7-9 0,-4 2-15 0,25 1-16 15,-38 11-25-15,19 0-19 0,5 5 13 0,1 2-72 16,6 2-23-16,2 1-46 0,7 1-52 16,0 1 27-16,5 0-250 0,4 1 21 15,2 4 38-15,7-2 8 0,-2-2 30 0,-2-2 87 16,4-13 3-16,0 8 6 0,18 20 24 0,-8-14 19 15</inkml:trace>
  <inkml:trace contextRef="#ctx0" brushRef="#br0" timeOffset="120327.1351">7035 14976 362 0,'0'0'360'0,"0"0"-55"15,0 0-20-15,0 0-29 0,0 0 0 16,0 0-20-16,16 7-3 0,-16 0-23 0,1-1-12 16,-1 2-13-16,0-1-19 0,0-7-1 0,0 5-7 15,0 1-11-15,0 1-12 0,0-7-10 0,0 8-14 16,0-1-6-16,0-7 8 0,0 7-5 16,0-7-12-16,0 7-10 0,0-7 6 0,0 0-5 15,0 0-20-15,-8 8-1 0,6-8-22 16,2-4 8-16,0-1-19 0,1-1-13 0,1 1-2 15,4-9-12-15,4 0 3 0,1-1-7 0,1 3 21 16,3 1-33-16,-1 0 19 0,2 3-9 0,0 5-1 16,3-1 15-16,-6 2 7 0,-3 2-3 15,2 0 3-15,19 15 4 0,-12-6-2 0,-2 2 2 16,-4 1-6-16,0 1 2 0,-1 1 10 16,-3 1-1-16,0 1-1 0,1-4 10 0,-3 1-2 15,-3 0-2-15,-2-6-2 0,0 0 6 0,-1-1-5 16,0-2 16-16,-1 1-3 0,0-5-6 15,0 0 9-15,0 0-3 0,0 0-16 0,0 0-2 16,0 0-3-16,-12 8 5 0,9-11-1 16,1 0-17-16,-2 0 0 0,2-1-10 0,0-2-5 15,0 1-8-15,2-3-1 0,0 2 5 0,0-2-10 16,0-3-13-16,14-13 12 0,-7 10 8 0,1 7-11 16,5-1 11-16,0-1 0 0,1 4 0 15,1 4-2-15,-5 1 6 0,6 0 12 16,19 10 3-16,-14-2-1 0,-3 1 15 0,0 4 5 15,-3 1-4-15,-1 1 4 0,-3 0 9 16,2 0-1-16,-5-4-12 0,-4 5 5 0,2 2 3 16,-6-5-13-16,0 0 3 0,0-6-8 0,0 3 3 15,0 0-18-15,-13 6-31 0,7-10-26 16,-1-2-39-16,2 2 11 0,1-4-106 0,0 0-65 16,-2-2-66-16,1-2 27 0,5 2 29 0,0 0 26 15,-12-9-267-15,11 4 30 0,2 0 14 0,8-12 52 16,7 5 23-16,4 1 7 0,3 1 39 15,2-1 20-15,4 1-9 0</inkml:trace>
  <inkml:trace contextRef="#ctx0" brushRef="#br0" timeOffset="121493.2377">7052 15005 517 0,'0'0'185'0,"0"0"-30"0,0 0 4 0,14 0-6 16,-14 0-19-16,0 0-12 0,0 0 20 0,0 0-20 15,0 0-3-15,0 0 6 0,0 0-7 16,0 0 10-16,27-21-17 0,-26 21 9 0,0 2 1 15,1-2-3-15,-2 1-12 0,-1-2-7 16,0 0 9-16,0 1-5 0,0 0-19 0,0 0 10 16,0-1-3-16,0 1-41 0,-2-1 5 15,0 1-2-15,0 0-6 0,-2 1-2 0,1-1 8 16,1 0-10-16,-3 1 15 0,2 1-29 0,-2-1 11 16,1 2 9-16,0-1-12 0,0 0 2 0,0 1-3 15,-8 4-4-15,2 1-4 0,3-1 21 16,-3 2-8-16,3-1 7 0,3 0 8 0,-3 5-10 15,1-1 8-15,1 1-10 0,0 1 18 16,3-4 8-16,1 5-5 0,-1-3 5 0,0 5-21 16,3-10 15-16,0 2-12 0,0 5 3 0,0-1-15 15,0 0 3-15,0-4-3 0,11 9-7 0,-9-11-6 16,0-1 5-16,0-1-3 0,0 0-12 16,-1 0 3-16,1-2 9 0,0 1-13 0,-1-1-4 15,1-1-22-15,0 0-16 0,-2-1-16 0,1 1 4 16,1-1-67-16,-2 1-41 0,1-2-18 15,0 0-17-15,-1 0-25 0,-1-2-54 0,0-1 22 16,1 2-216-16,0 0-9 0,-2 1 25 0,2-2 26 16,-1 1 54-16,-2-1 9 0,2-1 19 0,0 1 36 15,-2-1 5-15</inkml:trace>
  <inkml:trace contextRef="#ctx0" brushRef="#br0" timeOffset="124590.676">7322 15060 468 0,'0'0'282'16,"0"0"-35"-16,0 0-20 0,0 0-16 0,0 0-1 16,0 0-14-16,0 0-19 0,0 0-12 15,0 0-18-15,0 0-10 0,0 0-15 0,0 0-1 16,0 0-10-16,0 0-8 0,0 0-5 15,0 0 8-15,0 0 6 0,16 13 0 0,-16-6-8 16,0 2-11-16,-5 17-10 0,2-12 3 0,2-2-8 16,0 5-9-16,-1-3-7 0,2-2-1 0,0-2-6 15,-1 0-6-15,-1-3-7 0,2-2-6 0,0-5 6 16,0 0-15-16,0 9-3 0,0-2-46 16,0-7 5-16,0 6-17 0,0-6-27 15,0 7-26-15,0-7-28 0,0 0-22 0,0 0-34 16,0 6-17-16,0-6 19 0,6 7-276 0,-6-6 33 15,0-1 29-15,0 0 17 0,0 0 24 0,0 0 23 16,0 0 11-16,-1 0 6 0</inkml:trace>
  <inkml:trace contextRef="#ctx0" brushRef="#br0" timeOffset="125651.4983">8368 15094 598 0,'-15'0'333'0,"15"0"-11"0,0 0-27 0,-30-24-16 16,25 24-4-16,0 0-35 0,1 0 15 0,0 0 1 15,0 0-40-15,0 0-6 0,1 0-27 16,3 0-1-16,0 0-22 0,0 0 17 0,-3 1-4 16,7-1-6-16,2 0-10 0,2-1-1 15,12 0-11-15,-8 1-22 0,5 0 4 0,4 0-23 16,2 0-1-16,1 0-11 0,1 0-6 0,0 0-11 15,0 0-15-15,-1 0-18 0,23-7-27 16,-28 5-35-16,-2-1-52 0,-11 3 6 0,2 0-112 16,0 0-43-16,-1 0-45 0,-7 0-45 0,8 9 32 15,-9-6-229-15,-2 1 17 0,-1 0 50 16,-7 5 6-16,-1 0 39 0,0-2 34 0,-1 3 3 16,-2-2 65-16,0 1 7 0</inkml:trace>
  <inkml:trace contextRef="#ctx0" brushRef="#br0" timeOffset="125879.6059">8315 15230 796 0,'-2'4'358'0,"0"-2"-55"0,2 0 70 16,1 1-24-16,2-2-21 0,2 1-23 16,1-1-30-16,12 4-31 0,-1-5-22 0,4 4-21 15,-13-4-23-15,9 0-15 0,2 0-19 0,1 0-21 16,1 0-49-16,0 0-17 0,20 9-42 15,-17-6-2-15,-3-3-90 0,0 3-52 0,0 0-54 16,5-3 14-16,-15 0-207 0,10 0-116 16,5 0 49-16,5 0 15 0,1 0 43 0,2 0 31 15,34-13 11-15,-34 9 22 0,0-1-4 0</inkml:trace>
  <inkml:trace contextRef="#ctx0" brushRef="#br0" timeOffset="126331.8065">9179 14758 293 0,'0'-6'399'0,"0"3"-69"16,0-2-27-16,0 2-29 0,0-1-1 0,0 1-58 16,0 2 5-16,1 0-29 0,-1 1-22 15,1 1 29-15,0 3 17 0,1 3 12 0,-1 11-17 16,-1-7 7-16,10 31-14 0,-5-14-3 15,-1 1-10-15,1 0-15 0,0 0-24 16,-2 2-12-16,1-1-8 0,0-1-17 0,-1 2-15 16,-1 0-8-16,0-4-6 0,-2-1-8 15,1-3 4-15,2-6-26 0,-2 1-25 0,-1-11-13 16,0 1-41-16,0 0-19 0,0 0-24 0,0-2-6 16,0-6 6-16,0 7-113 0,0-7-19 0,0 0-47 15,0 0-37-15,5 8 31 0,-2-8-266 16,-1-3 38-16,0-1 35 0,0-1 23 0,5-5 30 15,-5-2 17-15,3-2 51 0,0 0-3 0,2-1 29 16</inkml:trace>
  <inkml:trace contextRef="#ctx0" brushRef="#br0" timeOffset="126700.7889">9494 14775 722 0,'3'-10'334'0,"0"2"-12"16,0 1-6-16,-2 2-43 0,1 0-35 0,-1 2-27 16,0 0-4-16,-1 1-25 0,1 1-20 15,-2 2 21-15,0 0-4 0,0 3 2 0,0 1-9 16,0 2 24-16,0 10-14 0,1-8-1 0,0 5 8 16,0 4-7-16,0 1-6 0,0 3-13 15,0 3 6-15,0 0-28 0,9 27 11 0,-6-25-20 16,1 0-1-16,1 1-32 0,-2-1-6 0,0 0-1 15,0-2-13-15,-1-1-8 0,1-1-4 16,-1-4 0-16,0 0-5 0,-1-2-23 0,1 0 4 16,-2-4-28-16,3-6 0 0,-3 0-17 15,2-2-19-15,-1-1-23 0,-1-1-6 0,0 0-49 16,-1-3-50-16,1 0 16 0,0 0-89 0,-1-3-40 16,0 0-26-16,1-1 27 0,-2 0-246 15,0-1-49-15,-2 0 73 0,1 2 40 16,-5-8 3-16,1 2 40 0,0 2 26 0,-3-3 25 15,0 1 25-15,-5 0 15 0,5 1 8 0</inkml:trace>
  <inkml:trace contextRef="#ctx0" brushRef="#br0" timeOffset="126979.0299">9239 15063 588 0,'-4'-2'410'16,"1"0"-31"-16,1 1-53 0,-1 1 42 16,1-1-44-16,0 1-34 0,0-3-17 15,0 3-31-15,2 0-5 0,2-3-23 0,2 3-24 16,-1 0-15-16,4-1-25 0,0 0-15 0,2 1-10 16,1 0-16-16,6 0-42 0,1 0-32 0,2 0-3 15,-1 0-119-15,2 0-43 0,19-12-42 0,-25 12-68 16,-2-3 23-16,-2 3-281 15,-2 0 46-15,-1-1 38 0,-7 1 27 0,0 0 1 16,6 0 46-16,-6 0 12 0,0 0 32 16,8 0 28-16</inkml:trace>
  <inkml:trace contextRef="#ctx0" brushRef="#br0" timeOffset="130370.5588">10087 14671 483 0,'14'-13'318'0,"-14"13"-40"0,0 0-15 15,0 0-38-15,0 0 2 0,0-14-6 16,10-3-19-16,-12 13-31 0,-1 1 15 0,-1 1-9 16,1 0-21-16,-2-1-17 0,-1 1-15 15,1 1-13-15,-2 0 33 0,0 0 0 0,0 1-17 16,0 0 5-16,-1 0-12 0,-1 0-13 0,-6 0-3 16,-16 15 7-16,15-8-4 0,-1 1-12 15,4 1-2-15,-2 2-10 0,0 2-1 0,0 0 5 16,1 4-5-16,0 0-4 0,3 2-7 15,0 3 4-15,0 2 6 0,3-1-12 0,1 1 12 16,0 1-14-16,2 2-1 0,1-2-5 0,1 1 12 16,2 2-3-16,1-14-5 0,0 6-16 15,0 5 14-15,12 28-21 0,-5-26 11 0,3-3-15 16,-1 1 7-16,2 1-17 0,0-2 15 16,4-1-7-16,0-2-10 0,2-2-21 0,-1-1-21 15,2 0-30-15,-1-3-23 0,4 1-40 0,0-3-27 16,-2 2 11-16,-3-6-126 0,1-2-54 0,0-2 28 15,3-3-275-15,-8 2 29 0,-1 0 23 16,-1-2 64-16,-10-2 33 0,8 0 31 16,0 0 25-16,8 0 23 0,-2 0 21 0,3 0 26 15,1 0 17-15</inkml:trace>
  <inkml:trace contextRef="#ctx0" brushRef="#br0" timeOffset="132368.8689">10309 14875 712 0,'0'0'325'16,"0"-14"-25"-16,0 14-42 0,0 0-19 0,0 0-15 15,0 0 2-15,0 0-15 0,0 0-24 16,0 0 48-16,-18 11-4 0,18 0 3 0,0 6 3 16,0 5-15-16,0 3-14 0,0 2-9 15,12 31-4-15,-10-29-25 0,3 1-17 0,-1-1-1 16,-2-3-14-16,-1-3-23 0,0-2-13 0,3-4-14 16,-3 1 12-16,1-6-22 0,-1-4-7 0,-1-1 5 15,0-1 8-15,1-2-2 0,-1-4-13 16,-1 3 0-16,1-3-12 0,-1-2-15 0,1 0 0 15,-1-2-24-15,1-1-1 0,0-2-12 16,-2-10-6-16,2 8-13 0,0-6-11 0,0-3-18 16,0-1 12-16,0-2-8 0,0-1-3 0,0-2 2 15,0 3 8-15,0 0-2 0,0 0-4 16,0 2 6-16,0 2-5 0,0 1 12 0,0 2-6 16,8-12 3-16,-7 18 3 0,2 0 8 15,0 2-4-15,-1-1 3 0,1 3 4 0,0 0 5 16,-1 0-4-16,1 0-4 0,-1 1 7 0,2 0 2 15,-1 2 5-15,1 2 17 0,1 1 5 0,-5-2 20 16,22 17-4-16,-11-4 7 0,-1 3 9 16,-1 0 2-16,0 2 12 0,0 3-2 0,1 0 2 15,-2-1 9-15,2 0-8 0,-2-2-16 16,-2 0 3-16,1-3-14 0,1-2 3 0,-4-3-6 16,0-2 2-16,-2-2 1 0,0-1-8 15,0-1 1-15,0 2-4 0,0-4 27 0,-1-1-20 16,1-1 1-16,-2 0 0 0,0 0-2 0,0 0-13 15,10-10-12-15,-8 4-21 0,4-9-15 0,2-1 6 16,0-1-14-16,-1-4 0 0,0 0-7 0,-2-1 3 16,3 1 8-16,-1-1-13 0,0 0 6 15,0 1 14-15,0 1 3 0,-2 3 4 16,-1 3-17-16,1 3 8 0,-3 2 9 0,1 2-4 16,-1 2 3-16,-1-1-2 0,0 3 12 0,1-1-1 15,-2 2-7-15,0 0 3 0,2 2-4 16,-2 0 28-16,0 0 2 0,0 0 27 15,6 14 1-15,-5-8 15 0,6 16-9 0,-1 1 24 16,-1-1-6-16,-2 0-8 0,3 2 36 0,0 0-27 16,-4-4 11-16,2 3-19 0,-1 0 7 15,5-3-19-15,-5 2 8 0,4-3-25 0,-4-8 18 16,-1-1-5-16,0 0-8 0,0-3-14 0,1 1-2 16,-2-2 4-16,1-2-1 0,-1 0-73 15,1 1-18-15,-2-3-30 0,2-2-42 0,-2 0-49 16,0 0 19-16,0 0-120 0,0 0-47 15,0 0-59-15,4-14 33 0,-3 9-229 0,-1-2 31 16,0 1 65-16,2 0 39 0,-3-2 32 0,1-1 16 16,0-4 36-16,0-3 2 0,0-1 73 15,13-15-26-15,-8 14 35 0</inkml:trace>
  <inkml:trace contextRef="#ctx0" brushRef="#br0" timeOffset="132782.9733">10641 14589 502 0,'-4'-2'333'0,"3"2"-43"0,-1-1-5 16,1-1-36-16,0 2-1 0,0 0-21 0,0 0-21 15,0 0-6-15,1 2-22 0,1-1 78 16,1-1-19-16,0 3 0 0,3-1 0 0,9 6-18 16,2-1-5-16,4-1-10 0,2 2-14 15,0 4-20-15,2-1 8 0,1 4-20 0,1 5 5 16,2 1-35-16,0 5 13 0,-2 5-20 0,0 3 0 16,-2 4-7-16,-2 2-5 0,-2 2-8 15,-3 0-5-15,-3 2-11 0,-4 0-5 0,-2-2-4 16,-4 0 2-16,-4-23-30 0,0 12 4 0,-12 38-20 15,1-31-9-15,-3-3-32 0,-4 2-52 0,-3-4-31 16,-3-3-46-16,-3 1 14 0,-3-3-134 0,-3-3-57 16,-3-1-56-16,2-2 31 0,-1-2-254 15,-2-3 50-15,0-3 42 0,0-3 48 0,2 2 30 16,-2-5 28-16,-1 2 41 0,-1-5 29 16,1 2 43-16,-1-3-26 0,-5 0 21 0</inkml:trace>
  <inkml:trace contextRef="#ctx0" brushRef="#br0" timeOffset="136970.5033">11645 14976 254 0,'0'0'323'16,"0"0"-31"-16,0 0-40 0,0 0 10 15,0 0-33-15,0 0 2 0,0 0-18 0,0 0 4 16,0 0-2-16,0 0-24 0,0 0 27 0,0 0-14 16,0 12 15-16,0-12-20 0,0 0-5 15,0 0-17-15,0 0 7 0,0 0-1 0,0 0-6 16,0 0-6-16,0 0-25 0,3 19 10 15,4-21-8-15,0 4-4 0,5-2-12 0,4 0-9 16,5 0-26-16,26 10 17 0,-17-8-8 16,2-1-16-16,1 4-12 0,4-5-1 0,-3 2-21 15,-1 1 8-15,-3 1-13 0,1-1 1 16,-7 0-24-16,-3-1-25 0,-1-2-19 0,-4 2-35 16,-5-2-15-16,-2 0-40 0,-3 1 9 15,3 1-99-15,-5-2-61 0,-2 1-18 0,-1 0-57 16,-1-1 27-16,-1 1-248 0,-3-1 44 15,0 0 39-15,-2 0 29 0,-1 0 52 0,-1 0-3 16,-12 1 34-16,10-1 49 0,-6 0 19 0,-1 0-4 16</inkml:trace>
  <inkml:trace contextRef="#ctx0" brushRef="#br0" timeOffset="137215.1533">11782 15181 727 0,'-1'2'397'0,"1"2"-36"0,0-1-45 0,0-2 41 16,2 2 12-16,2 1-37 0,-1 0-5 0,3 1-22 16,7 1-27-16,1-1-40 0,4 1-9 15,1-1-34-15,-1-1-21 0,-1-1-19 0,4-1-1 16,1 1-33-16,-1-3-30 0,1 2-40 0,-3-2-48 16,-5 0-58-16,-14 0 5 0,11 0-105 15,1 0-36-15,-3 0-38 0,0 0 25 16,-2 0-246-16,7-11-50 0,-10 9 50 0,1 2 13 15,-3 0 65-15,2-1-12 0,-1 0 44 0,-1-1-7 16,2 1 55-16,-2-1-1 0</inkml:trace>
  <inkml:trace contextRef="#ctx0" brushRef="#br0" timeOffset="138369.2237">12644 14952 226 0,'0'0'317'0,"0"-16"-55"0,-26-7-14 0,25 17-33 15,0 0 7-15,1-1 4 0,-2 0 5 0,2 1-43 16,-3 0 37-16,1-1-18 0,2 0-20 16,-1 1-20-16,-1 1 12 0,2-2 6 0,-2 3-18 15,2-1 8-15,-2 1-18 0,2 0-14 0,-1 1-27 16,0-1-5-16,1 2-14 0,0 2-2 15,0 0-1-15,2 2 12 0,-2 4 2 0,0 1-2 16,3 14 10-16,-3-9 2 0,5 25-21 0,-3-6 2 16,1-1 18-16,-1 0-11 0,-2 2-8 15,4 0-20-15,-2-3-4 0,0 0-18 0,1-1 16 16,-2-1-6-16,0-1-4 0,2-3-13 16,-2-2-3-16,0 0-19 0,0-3-14 0,0-6-18 15,0 0-17-15,-1-4-23 0,0-1-34 0,0 0-40 16,1-3 12-16,1 0-63 0,1-1-30 0,-2-2-39 15,0-1-45-15,1 0 25 0,-1-1-208 16,2-2-37-16,-2-1 36 0,-1-2 16 16,2-12 30-16,0-1 28 0,-2 9 24 0,0-5 33 15,0-4 25-15,0 0 47 0</inkml:trace>
  <inkml:trace contextRef="#ctx0" brushRef="#br0" timeOffset="138672.6561">12807 14812 934 0,'3'-4'400'16,"0"-1"-45"-16,0 2-49 0,-2 0 3 0,1 0-24 15,-1 1-25-15,0 0-31 0,0 2-29 0,1 1 25 16,0 3-17-16,0 1 6 0,0 12-10 16,-1 3-2-16,-1-9-19 0,0 8 18 0,0 4-14 15,0 3-7-15,0 5-28 0,0-2-7 0,0 3-16 16,0 0-11-16,0-3-8 0,0-1-7 15,0 1-20-15,0-4-4 0,0-1-13 0,0 0 0 16,0-3 3-16,0-1-34 0,0-4-40 16,0-4-33-16,0-1-31 0,0-4-38 0,0 1-14 15,0-2 12-15,0-6-120 0,0 0-45 0,0 0-52 16,-9 8 28-16,8-8-272 0,0-4 47 0,-1 0 33 16,-1-1 36-16,-7-6 13 0,5 2 30 15,-3-7 58-15,2 2 32 0,-7-1-11 0,3 3 21 16</inkml:trace>
  <inkml:trace contextRef="#ctx0" brushRef="#br0" timeOffset="138919.3095">12566 15127 299 0,'-3'0'455'16,"1"0"-37"-16,0 2-65 0,0-2 11 0,0 3-8 15,2-5-41-15,-1 2-4 0,2-1-35 0,3 1-9 16,-1-2-24-16,2 1-16 0,1-1-3 15,12 0-29-15,0-5-14 0,2 1-27 0,2 2-16 16,2-1-20-16,0-1-3 0,3-2-43 16,-2 2-44-16,2 2-35 0,0-3-48 0,1 4 4 15,0-1-137-15,-4-3-48 0,3-1 22 0,0 2-298 16,-3 1 28-16,3-1 4 0,-1-2 54 16,-3 1 12-16,2-1 52 0,3-1 33 0,7-1-16 15,4 1 70-15,4-3 24 0</inkml:trace>
  <inkml:trace contextRef="#ctx0" brushRef="#br0" timeOffset="140360.687">13679 14900 412 0,'0'0'352'15,"0"0"-60"-15,0-16-24 0,0 16-41 16,0 0-14-16,0 0-18 0,0 0-9 0,0 0 11 15,-15 0-20-15,15 0 4 0,-22 15-14 0,20 2-25 16,-4-1-17-16,3 0 30 0,-1-5-28 16,0 6-13-16,3 0 13 0,0-5-6 0,0-2-31 15,1-10 9-15,0 7-20 0,0 1 8 16,0-8 7-16,0 7-11 0,0-7 6 0,11 12-7 16,-7-11-16-16,1-1-4 0,2-1 3 15,10-3-15-15,-10 4 3 0,21-11-16 0,-8 5 4 16,-1 0-6-16,0 1-17 0,1 0 5 15,-4 1-1-15,0-1 5 0,-3 2-7 0,-3 3-11 16,-10 0 11-16,7 0 9 0,1 0-9 0,11 18 4 16,-11-11-10-16,-2 5 15 0,1 2 8 0,-4-2-5 15,-2 0 1-15,-1-12-3 0,0 9-2 0,0 4 1 16,0 1-3-16,-15 13 3 0,9-12-4 16,-3-2-8-16,1-4 4 0,1-4-20 0,-1 5-15 15,-6-3-31-15,1 0-39 0,2-3 9 16,-1-3-132-16,1 0-50 0,-1-1-32 0,12 0 30 15,-13 0 23-15,-1 0 22 0,-21-13-276 0,16 7 37 16,4-1 4-16,2 0 32 0,-1-2 42 16,4 0 18-16,-1 0 14 0,6 0 42 0,-3-3-22 15</inkml:trace>
  <inkml:trace contextRef="#ctx0" brushRef="#br0" timeOffset="140624.3885">13632 14849 415 0,'4'-2'467'0,"2"-1"-49"0,1 0-62 0,9-2-14 16,4 1-16-16,4-3-22 0,1-1-35 15,2 3-30-15,1-3-14 0,2 1-17 0,0 0-29 16,-3 0-30-16,1 0-23 0,-2 1-27 0,0 0-43 15,-2 2-7-15,-4 1-103 0,0 0-36 0,-3-2-47 16,-6 1-55-16,-1 2 18 0,-3 1-272 16,-3 0 3-16,-4 1 31 0,0 0 33 0,-2 1 20 15,-2-1 45-15,1 1 8 0,-5 0 32 16</inkml:trace>
  <inkml:trace contextRef="#ctx0" brushRef="#br0" timeOffset="141127.2263">13521 14589 896 0,'2'-5'285'0,"-3"1"-34"0,1 1-3 0,-3 1-27 15,-1 2-12-15,1 0-19 0,-3 0 0 16,1 0-32-16,-13 7 27 0,2 0-20 0,-2 4-3 15,0 2 3-15,-1 2-5 0,2 2 4 0,1 4-16 16,-2 0-13-16,2 1-3 0,-2 3 3 0,0 2 1 16,3 2-7-16,-3 0 1 0,4 4-8 15,0-3-6-15,1 3 5 0,3 2-14 0,-1-5 5 16,6 5-23-16,1 0-8 0,2 1-7 0,2-20 4 16,11 31-2-16,2-16-12 0,2 0-16 15,4-1 13-15,3-1-19 0,3-4 4 0,2-2-32 16,2-4-43-16,2-2-28 0,2-1-45 0,3-3 11 15,3-4-107-15,-2-1-40 0,0-1-48 16,2-1 24-16,-4-3-212 0,-1-2-40 16,2-1 28-16,-4 1 32 0,-16-1 32 0,7 0 27 15,3 0 28-15,32-10 24 0,-30 6 18 0,1-3 37 16</inkml:trace>
  <inkml:trace contextRef="#ctx0" brushRef="#br0" timeOffset="141484.6768">14101 14527 357 0,'16'7'507'0,"2"0"-102"16,1 5 41-16,2 3-40 0,2 1-28 15,4 8-27-15,-3 4-37 0,3 3-22 0,-4 4-30 16,1 0-26-16,-1 4-20 0,-8 0-32 16,-2-1-16-16,-3 1-6 0,-6 2-23 0,-2-5-27 15,-2-17-44-15,0 11-53 0,-18 35-53 16,3-29 3-16,-1 0-141 0,-4-1-54 0,2-4 23 15,-7 2-321-15,-2-1 43 0,-1-2 37 16,-1-5 32-16,-1 0 14 0,1-1 39 0,-3-2 20 16,1-1 54-16,-3 0-19 0,-3-2 6 0</inkml:trace>
  <inkml:trace contextRef="#ctx0" brushRef="#br0" timeOffset="142040.687">13072 15715 439 0,'-2'-10'399'0,"1"2"-9"0,-2 1-29 0,2 0-47 16,0 2 24-16,1 1-5 0,-1 0-29 16,0 0-18-16,1 4-35 0,-2-3-27 0,2 5 8 15,1 2-16-15,4 13 0 0,1 0 13 0,-3 7-9 16,1 2-4-16,0 2-7 0,2 3-6 16,-2 2-22-16,1 1 9 0,-1-2-28 0,-1 2-32 15,2 0 0-15,-2-1-25 0,1-4 1 16,2 0-7-16,-4 0-25 0,1-4-12 0,1-4 4 15,-2-1-7-15,-2-5-48 0,1-4-30 0,1-1-26 16,-2-5-48-16,0-5-48 0,0 0-38 0,0 0 16 16,-6 7-122-16,3-9-29 0,-1-1-45 15,-3-9 32-15,0-2-219 0,3 1 47 0,-6-4 39 16,2-2 18-16,0-3 22 0,1-3 29 0,3 1 26 16,-5-1 23-16,4 0 24 0,-2-1 13 15,1-1 8-15</inkml:trace>
  <inkml:trace contextRef="#ctx0" brushRef="#br0" timeOffset="142483.3359">13022 15729 533 0,'-1'-9'418'0,"-2"1"-30"16,3 3-54-16,-2 1-4 0,1 1-32 15,-1 1-14-15,-1 1-38 0,-1 2-30 0,-6 9 15 16,-2 5-17-16,-2 3-14 0,1 4 1 16,0 2-7-16,0-5-18 0,2 4-9 0,-1-2 0 15,0 3-23-15,0-2-15 0,1 0-8 0,1-3-3 16,0 1-15-16,1-3-14 0,3-1 2 15,0-3-9-15,1-4-21 0,2-4 2 0,1 0 2 16,1-4-20-16,1-1-9 0,5-2-24 0,-2-2-8 16,5-8-13-16,1-2-2 0,0-2-13 0,2-2-3 15,-3-3-3-15,2-4-13 0,1 2-13 0,0 0 12 16,1-4-11-16,-1-2 18 0,-2 2 7 16,3-4 5-16,-1 3-17 0,-2 0 2 0,2 3 30 15,-3 3 0-15,1 2 24 0,-1 1 14 16,-5 7-12-16,4-1 10 0,-2 5-4 0,-1 4 5 15,1-1 9-15,1 4 9 0,-6 1 11 0,9 0 4 16,0 0 3-16,19 22 24 0,-12-7 4 16,2 1 18-16,0 3-7 0,1 4-10 0,0-1-9 15,1 4-11-15,1 2 26 0,-2-3 3 0,0 3 7 16,1-2-43-16,-6-3-2 0,0 0 10 0,-1-1-30 16,-1 0-4-16,-1 0-77 0,-1-1-48 15,-3-4-43-15,-2 0-75 0,-1-5 18 0,-2-4-172 16,-2-8 32-16,0 0-305 0,0 8 55 15,0-8 40-15,0 5 51 0,-12 4 30 16,8-5 12-16,1-2 48 0,-11 8 27 0,4-1 5 16,-5 3 20-16,2-1 71 0,-3 4 13 0</inkml:trace>
  <inkml:trace contextRef="#ctx0" brushRef="#br0" timeOffset="143030.2952">13006 16544 403 0,'4'-9'468'16,"0"1"-26"-16,-2 0-22 0,0 0-48 0,-2-2-52 15,0 3-17-15,0 7-24 0,0-8-38 16,0-4-29-16,-14-10-21 0,7 15-18 0,0 1-12 16,-1 3-39-16,-2 3 2 0,1 0-8 15,-17 9-23-15,7-1-1 0,-2 4-8 0,0 2 2 16,0 1-22-16,3 2 3 0,-1-1-6 0,3 2 0 16,0-1-15-16,5-4 1 0,0 0-16 15,4-1 13-15,2-2-15 0,3-3 15 0,2 0 6 16,0-7-7-16,0 0 11 0,12 12-7 0,-4-10-1 15,9 4-6-15,2-4-5 0,3 3-3 0,0-2-6 16,4 1-1-16,-1 0 6 0,2 2-20 16,0-1 13-16,-2 2-6 0,-2 1 0 15,-3 1-6-15,0 0-15 0,-5 1 3 0,-3 0 12 16,-3 2 4-16,-2 3 14 0,-4-5-2 0,-2-1 11 16,-1-9 14-16,0 11 8 0,-14 12-16 15,2-12 12-15,-1 0-14 0,-4 1-1 0,-2-3-3 16,-3-1-7-16,1-3-12 0,-2-5-11 0,-2 2-23 15,10-2-13-15,-4 0-39 0,-4 0-39 16,-24-15-17-16,28 6 11 0,2 1-121 0,3-4-19 16,3 1-26-16,8 1 24 0,3 10-136 0,0-10-63 15,0-2-39-15,20-8 37 0,-7 8-2 16,0 4 30-16,9-1 28 0,-2 0 24 0,4 3 76 16,3 0-21-16,-3 1-11 0</inkml:trace>
  <inkml:trace contextRef="#ctx0" brushRef="#br0" timeOffset="143797.0214">13222 16768 383 0,'2'5'486'0,"-1"-1"-92"0,-1-1-58 15,0 1 64-15,0-1-13 0,2-1-31 0,-2 0-9 16,0-2-24-16,1 3-33 0,0-2-30 0,2-1-18 16,0-1-26-16,2-2-24 0,-2 1-14 15,12-5-22-15,0-5-13 0,0-3-28 16,-1 0 5-16,3-3-22 0,-6-2-31 0,3-2 0 15,-1 0-26-15,-2 0-22 0,-1-2-15 16,0-2-17-16,-3-1-7 0,1-2 2 0,-1 0-12 16,-4 1 15-16,-2 3 0 0,0 3 0 0,-1 11-7 15,0 0 7-15,0-3 1 0,-16-11-1 16,10 16-6-16,1 4-3 0,-1 2 9 0,0 2 8 16,0 2-12-16,1 0 14 0,5-1 10 0,-10 17 12 15,3-2 25-15,3 3 7 0,-2 3 11 16,3 4 3-16,1 2 27 0,2-13-3 0,0 8 9 15,0 5 5-15,12 28 5 0,-7-26-23 16,-1-1 9-16,1 0-18 0,2-4-1 0,-3-1-16 16,1-4 5-16,0 0 6 0,-1-2-35 15,-1-8 3-15,-1-1 3 0,0-4-2 0,-1 0 10 16,0 0 23-16,-1-4 3 0,0 0-21 16,0 0-19-16,0 0 9 0,-1-2-1 0,0 0-26 15,1-1-4-15,-1 0 26 0,0 1-10 16,-1-1-19-16,1 1 1 0,-1-1-2 0,0-1-1 15,0 2-23-15,0 1 1 0,0-1 8 0,0-2 3 16,1 1 3-16,-1 2-20 0,1-1-1 16,1 0-20-16,-2 2 16 0,2-3 5 0,0 3-28 15,-3-2 2-15,1 1 13 0,1 0-15 0,0-1 9 16,1 2-8-16,0 0 23 0,0 0 2 16,0 0-16-16,0 0 8 0,0 0 5 0,0 0 12 15,0 0-2-15,0 0 16 0,0-6-12 0,0 6-8 16,0-6 13-16,0 6-23 0,0-8 7 15,0 0 8-15,0-4-9 0,14-16-9 0,-7 13-2 16,1 0 15-16,5 0 0 0,-4 1-11 16,1 2 10-16,2 1 5 0,-2 3-7 0,3 1 1 15,-3 2 0-15,0 3 22 0,-10 2 5 16,8 0-8-16,6 0 15 0,6 14 0 0,-11-10 3 16,-3 2 7-16,3 5-1 0,0-1-1 15,-2-2-4-15,0-1 23 0,-5 2-17 0,2-1-8 16,-2-2 6-16,3 10 16 0,-3-6-16 15,0-4 8-15,0 0 4 0,-1-2-24 0,0 1-30 16,-1-1 1-16,2-3-30 0,-2 2-14 0,0-2-30 16,0 0-41-16,0 0 14 0,0-1-114 0,0 0-53 15,0 0-27-15,0 0-20 0,6-13 30 16,3 3-222-16,3-2 25 0,1 1 18 16,0-2 52-16,-3-1 31 0,3-1 26 0,1 0 10 15,-1 1 40-15,0 1-1 0,-3-3 16 0</inkml:trace>
  <inkml:trace contextRef="#ctx0" brushRef="#br0" timeOffset="144052.7017">13773 16445 359 0,'0'-4'377'0,"1"-1"-19"0,-1 2-21 0,-1-1-31 16,1 1-39-16,0-2 46 0,-2 3-20 0,2-3-13 16,-4 2-26-16,1-1-7 0,2 1-31 15,-1 1-16-15,2 0-30 0,0-1-20 0,0 1-8 16,-2-1-15-16,2 1-23 0,0-1-3 15,0 2-22-15,0 0-23 0,-2-2-6 0,2 2-14 16,0 0-12-16,0 1-5 0,0-2-13 0,-2 2-24 16,2 0 14-16,0 0-7 0,2 0-14 15,0 2 3-15,0-2-70 0,0 2-34 0,0 0-32 16,1-2-30-16,0 1-62 0,-1 1 22 16,-2 1-197-16,2 0 34 0,0-1 29 0,0 1-57 15,-1 1 29-15,1-2 23 0,2 1 27 0,-4 1 12 16,1 1 7-16</inkml:trace>
  <inkml:trace contextRef="#ctx0" brushRef="#br0" timeOffset="144548.5213">13858 16552 296 0,'5'0'510'16,"-3"0"-84"-16,-2-3-66 0,1 2 4 0,2-2-33 15,-2 0-11-15,0-1-36 0,-1 1-19 0,-1-3-15 16,0 1-16-16,-1 1-20 0,-4-10 2 0,0 4-27 16,3 0-14-16,-3 4-22 0,0 3-17 15,0 0-9-15,0 3-10 0,-2 0-15 0,-1 0 8 16,-14 17-11-16,4-2-5 0,2 5 23 0,3-2-19 16,-1 7 1-16,3-6 0 0,1 8-14 15,3-3-6-15,-1-2-20 0,5 0 11 0,4-1-12 16,-1-3-2-16,1-9-13 0,0 0-3 15,16 10 15-15,-9-16-25 0,2-2 14 0,0 1-10 16,-2-2-16-16,18-12-11 0,-11 3-16 16,2-4 1-16,1-2-12 0,-2-3-13 0,0 1-13 15,-1 4 16-15,-1-2-8 0,1-2 3 0,-5 3 11 16,0 2 1-16,-4 2-11 0,0 4 7 16,-1 0 3-16,-1 4 0 0,-1-1-2 15,1 3-2-15,-3 0 16 0,0 0 22 0,0 0-5 16,3 12 11-16,-1-5 0 0,0 11 17 15,-1-5-20-15,3 2 7 0,-1 1 10 0,1-1-3 16,-1-1-22-16,1-3 9 0,0-2-11 0,0-3-36 16,-2-1-40-16,-1-2-52 0,3 0 12 15,1-2-130-15,-3 1-54 0,0-2-47 16,2 0 29-16,-4 0-248 0,7 0 37 0,-7 0 43 16,10 0 33-16,5 0 60 0,3 0 3 0,4 0 44 15,5 0-14-15,3 0 40 0,3 0 35 16</inkml:trace>
  <inkml:trace contextRef="#ctx0" brushRef="#br0" timeOffset="146258.0698">14948 14941 666 0,'0'0'330'0,"0"0"-35"15,0 0-21-15,0 0-2 0,0 0-17 0,0 0-29 16,0 0-27-16,0 0 48 0,0 0 17 0,0 0 6 15,0 0-10-15,-9 24-15 0,13-24 10 0,15 1-10 16,4 2-15-16,-10-3 3 0,9 0-22 16,5 0-20-16,5 0-10 0,29-10-18 15,-28 9-13-15,-1-2-11 0,3 1-23 0,3 1-11 16,-4 1-12-16,0-2 2 0,-4 0-10 16,-15 2-9-16,8 0-40 0,1 0-12 0,-2 0-28 15,1 0-28-15,-5 0-27 0,-3 0-28 0,-3 0-25 16,-3 0-30-16,-2 0 13 0,-7 0-90 15,6 0-31-15,-6 0-39 0,10-9-24 0,-12 7 27 16,-2 2-248-16,0-1 22 0,0 1 36 16,-3 0 21-16,-1 0 30 0,-13 4 57 0,12-4 24 15,-20 10 22-15,9-5 19 0,-3 3 7 16</inkml:trace>
  <inkml:trace contextRef="#ctx0" brushRef="#br0" timeOffset="146493.1944">15150 15124 351 0,'-2'2'438'16,"-2"4"-57"-16,0-5-10 0,3 1-49 0,-3 0 18 16,4-1-15-16,-2 2-14 0,2 0 1 15,2-3-3-15,2 3-23 0,1-2-33 0,3 0-29 16,15 1-6-16,-2-2-38 0,5 2-14 16,-14-2-21-16,7 0 2 0,4 0-33 0,0 0-12 15,0 0-40-15,1 0-39 0,-2 0-40 16,-1 0-36-16,-1 0 5 0,-5 0-124 0,-1 0-64 15,-5 0-54-15,0 0 28 0,-3 0-281 16,-6 0 62-16,8 0 25 0,-8 0 59 0,0 0 23 16,0 0 24-16,8-12 25 0,-12 12 21 15,2 0-32-15,0 0 56 0</inkml:trace>
  <inkml:trace contextRef="#ctx0" brushRef="#br0" timeOffset="148752.4209">16276 14787 337 0,'0'0'415'0,"0"-13"-45"16,0 13-66-16,-13 0-41 0,13 0 9 16,0 0-5-16,0 0-31 0,0 0 53 0,-19 6-14 15,17 14-9-15,2 6-6 0,0-13-10 0,0 6-22 16,0 7 3-16,0 2-17 0,0 1-18 0,0-1-28 16,0 1-11-16,0-2-27 0,0-2-13 15,0-3-10-15,0 0 2 0,0-1-34 0,11 12-31 16,-11-23-33-16,2-3-40 0,-2-2-51 15,3 1 9-15,-2-5-204 0,3-1 26 0,0-2-319 16,1-1 36-16,6-5 32 0,-2-5 57 0,2 0 25 16,0-1 36-16,1-2 26 0,1-2-13 15,1-2 63-15,-1 1 3 0,1 1 14 0</inkml:trace>
  <inkml:trace contextRef="#ctx0" brushRef="#br0" timeOffset="149363.0468">16554 14901 606 0,'3'0'347'0,"2"-1"-40"16,-3 1-19-16,0 0 1 0,-2 0-15 0,0 1-41 15,0-1-27-15,-2-1 9 0,0 1 13 16,0 0-11-16,-2 0-16 0,0-1-22 0,0-1 4 16,-1-1-21-16,1 1-18 0,-2 0 7 15,-8-6-19-15,5-1-9 0,-2 0-3 0,2-3-11 0,0 1-18 16,0-3-9-16,4 4 1 0,-2-2-16 15,1 2-5-15,6 1 1 0,-1 1-17 16,1 1 10-16,0 7-15 0,0 0-6 0,0-7 2 16,12-3-2-16,-5 7-5 0,0 3-3 0,1 0 13 15,1 0-5-15,7 0-11 0,20 15 12 16,-15-2-2-16,-4 3 6 0,-1 4-11 0,-1-1 17 16,-3 5 5-16,-5 0-10 0,2 3 17 0,-5 1-16 15,-4 3 4-15,3 2 1 0,-3-17-12 16,0 7 14-16,-14 25-17 0,10-21 11 0,-7-2-16 15,3-2 8-15,-3-3-12 0,2-6 16 0,-4 1-14 16,2-2 4-16,0-2-6 0,-1-2 6 16,3-4-14-16,2-3 4 0,0-2-19 0,7 0-32 15,0 0-3-15,-9 0-2 0,-2-12-7 0,9 8-6 16,0-2-7-16,0 1 12 0,2 2 9 16,0-1-11-16,0-1 13 0,0 3 4 0,0 0-1 15,4 1 0-15,-2 0 3 0,1 1 3 16,1 2 8-16,2 1-2 0,-1-2 13 0,11 10 20 15,-3-3 11-15,4 3 10 0,0-4-1 0,1 1 8 16,1-5-15-16,2 3-1 0,0 1 22 16,0-5-3-16,-4 1-26 0,6-3 25 0,-15 0-13 15,2 0 12-15,1 0-15 0,-2 0 3 0,16-13-17 16,-17 8 5-16,4-4-16 0,-3-1 4 16,-3 1-18-16,1-3-30 0,0-2-24 0,-3-1-13 15,-4-2-16-15,0-3-42 0,1 1 11 0,-1 9-86 16,0-3-26-16,0-3-29 0,0 2-42 15,0-1 26-15,0 4-263 0,-15-9 33 0,9 17 31 16,1 3 33-16,-1 0 42 0,2 0 50 16,0 3-16-16,-4 0 33 0,-5 7 52 0,4 3 8 15</inkml:trace>
  <inkml:trace contextRef="#ctx0" brushRef="#br0" timeOffset="149934.0641">17213 15133 1040 0,'2'-4'338'15,"0"4"-22"-15,-2 3-41 0,-4 3 62 0,-1 9-26 16,-5 7-17-16,-4 0-10 0,3 3-26 0,-6 4-12 15,-2 3-18-15,-2 0-24 0,-1 2-24 16,-1 3-9-16,3-1-25 0,-2-3-16 16,2-1-15-16,2-1-31 0,0-4-28 0,3 0-42 15,2-6-55-15,2 1 3 0,1-3 6 0,2-2-91 16,6-6-33-16,2-4-49 0,0-7-27 0,0 0 21 16,12 7-160-16,-6-10-91 0,9-4 15 15,-1-2 21-15,2-3 21 0,0-3 47 0,3-2 24 16,-2-2 24-16,4 1-23 0</inkml:trace>
  <inkml:trace contextRef="#ctx0" brushRef="#br0" timeOffset="150130.5869">17297 15350 981 0,'19'-16'374'0,"-1"1"-18"15,-5 4-21-15,-1 6-8 0,-7 5 0 0,-5 0-3 16,0 0-7-16,2 27-13 0,-2-15-12 16,-16 24-21-16,3-7-9 0,-1-1-18 0,-3 3-36 15,-2 2-15-15,0 2-10 0,-2-2-40 0,0 1-18 16,2-3-59-16,0 0-43 0,2-4-47 0,1-1-63 15,0-4 9-15,2 1-120 0,3-5-44 16,0-5-53-16,8-6 26 0,-1-4-274 0,4-3 44 16,0-2 14-16,3-1 63 0,-1-3 28 15,5-8 28-15,2-5 16 0,3-2 62 0,0 0-14 16,1-4-7-16</inkml:trace>
  <inkml:trace contextRef="#ctx0" brushRef="#br0" timeOffset="155985.2022">17787 14984 249 0,'0'0'427'0,"0"0"-53"0,0 0-19 0,0 0-16 15,11-12-44-15,11 9 11 0,-6 3-2 0,6 0-16 16,38-10-18-16,-16 4-19 0,1 0-29 16,7-4-11-16,3 3-21 0,0 2-15 0,2-2-22 15,1 2-8-15,-3 4-14 0,-1-3-9 16,-4 3-20-16,-4-5-5 0,-4 5-19 0,-2-1-18 16,-6-1-23-16,-1 0-22 0,-2 3-29 15,-6-2-16-15,-3-1-29 0,-4 3 6 0,-4 0-56 16,-3-1-33-16,-6-1-35 0,-1 1-34 0,-2-1-25 15,-1 0 21-15,-1 2-274 0,0 0 6 16,0 0 60-16,-11-11 29 0,-1 4 26 0,-4-2 31 16,1 0-5-16,-2-2 41 0,-2 2-15 0</inkml:trace>
  <inkml:trace contextRef="#ctx0" brushRef="#br0" timeOffset="156262.4376">18449 14696 365 0,'-2'-1'403'0,"3"1"-49"0,0 0-28 16,4 1-4-16,0 1-44 0,15 3 48 16,4 0-8-16,0 1-19 0,6 0-20 0,-4 4-25 15,5-3-26-15,2 5-18 0,-1-1-22 16,0 1-26-16,-2 2-13 0,-3 0-19 0,-1 2-19 16,-5 0-10-16,-4 2-12 0,-4 0-1 0,-3 1-10 15,-4-2-11-15,-5-3-11 0,-1-6 3 0,-11 16-2 16,-7-12-22-16,2 0-17 0,-3 0-26 15,-2-2-45-15,-3-1-17 0,2 3 7 0,-3-2-82 16,-1 0-51-16,2-6-34 0,3 2-35 16,1-3 24-16,7-2-276 0,1-1 39 0,6 3 35 15,6-3 36-15,0 0 28 0,-5-10-4 0,16 3 25 16,1 0 58-16,10-3 0 0</inkml:trace>
  <inkml:trace contextRef="#ctx0" brushRef="#br0" timeOffset="156862.1148">19192 14795 1006 0,'4'0'360'0,"2"2"-47"0,-3 2 56 0,3 10-32 16,0-3-22-16,0 4-18 0,0-1-24 16,0-3-27-16,1 5-27 0,-4-4-17 0,-1-2-15 15,-1-1-29-15,0-1-6 0,3 8-17 0,-3-8-14 16,1-1 0-16,-2-7-13 0,0 0-20 15,0 7 1-15,0-7-18 0,0 0 7 0,0 0-18 16,-14 10-1-16,11-10-7 0,-1-3-7 0,0 2 5 16,-1-5-12-16,2 1-16 0,-1-10-3 0,0-1-9 15,3 0-15-15,1 6 3 0,0-4 4 16,15-18-8-16,-4 17-4 0,0 1 8 0,4 3 1 16,0 0-6-16,2 4 10 0,2 1-11 15,0 5 20-15,-8 1 4 0,5 0 11 0,21 14-7 16,-16-5 2-16,-3 1 11 0,0 3 1 15,0-2 1-15,-3 4-1 0,-3-3 2 0,-1 2-6 16,-2 1 3-16,-2-3 2 0,-1-3 1 16,-2-1-16-16,-2-3 3 0,-2 1 16 0,0-6-8 15,0 0 5-15,0 0-16 0,0 0 14 16,0 6-12-16,0-6-3 0,-14 7-3 0,12-9-3 16,-1-1 9-16,-1 1 4 0,2-3-11 0,1 1-12 15,-1-3 1-15,2 1 3 0,0-1 3 16,0-1 3-16,0-1 2 0,10-15-10 0,-2 10-13 15,2 0 22-15,1 2-12 0,3 2-15 16,1 1 6-16,3 2 12 0,0 2-3 0,2 2 4 16,1 2-9-16,-12 1 6 0,5 0-4 0,20 12-1 15,-17-6-1-15,-1 2 12 0,-5 2-11 0,-2 2 13 16,-1-2-8-16,-2 0 4 0,-4-1-9 16,-1-2 14-16,-1-7-11 0,0 7-14 0,0-7-28 15,0 9-40-15,-14 3-38 0,10-8-43 16,-6 5 16-16,1-4-130 0,1-2-44 0,1-2 29 15,1 1-293-15,3-2 45 0,2 0 61 0,3 0 15 16,1 0 35-16,0-3 27 0,4 2 37 16,12-6 18-16,2 0 30 0,1-2-2 0,2 1-7 15</inkml:trace>
  <inkml:trace contextRef="#ctx0" brushRef="#br0" timeOffset="157670.7671">19939 14858 351 0,'1'0'405'0,"0"0"-18"16,0 0-41-16,-1 3-44 0,1-3-37 15,1 0 18-15,0 0 5 0,-1 0-9 0,1 1-6 16,1-1-20-16,1 0-11 0,1 0-22 0,2-1-19 16,-1 1-19-16,2 0-19 0,1 0-20 15,4 0-17-15,17-13-4 0,-9 6-16 0,-5 1-13 16,0-2-9-16,0-2-21 0,0 0-18 16,-2-2-14-16,0 1-8 0,-5-1-8 0,0 2-2 15,-2 0-14-15,-4 2-2 0,-1 1-8 0,-2 2 8 16,0 5-11-16,0 0-4 0,-12-7 5 15,7 7 20-15,-10 3-14 0,-4 3-9 0,0 4 8 16,0-2 11-16,0 6 13 0,3 0 2 16,-1 3 4-16,5 1 2 0,-1-1 9 0,2 0 4 15,3 1 7-15,2-3-5 0,3 2 8 0,3-12 4 16,0 4-7-16,0 0 11 0,12 12 0 16,-5-14-7-16,1-1-10 0,0-3-6 0,9 3 10 15,0-5-13-15,-10-1-3 0,3 0-15 0,5 0 3 16,18-14-30-16,-17 7-14 0,4-4-15 15,0 0-10-15,-3-2-12 0,2-1-11 0,-2-2-20 16,0 2 11-16,-3 0 3 0,1 2 5 0,-2-1 38 16,1 4-21-16,-3 0 6 0,0 2 17 15,0 5 3-15,-1-1-3 0,-2 1 19 16,-8 2 6-16,8 0 13 0,-1 0 17 0,-1 0 7 16,14 13-20-16,-10-9 9 0,1 5 4 0,0 2-1 15,-2-2 7-15,-1 1 6 0,1 1 12 0,-5-3-6 16,0 1 2-16,-2-1 2 0,-1-1-11 0,0-1 9 15,0-1-8-15,0-1 3 0,0 0-1 16,-1-1-1-16,1 1 1 0,1-1 5 0,-1-1 6 16,-1 0 5-16,2-1 0 0,-1 1-18 15,3-2 7-15,-4 0-5 0,0 0-13 0,0 0 1 16,24-14 1-16,-10 2-20 0,1 0-9 0,1-1-15 16,-2 0-3-16,3-1 5 0,-3-1-5 0,0 2 1 15,-1-2 6-15,-4 3 2 0,-2 3 7 16,0 1-9-16,-3 3 6 0,0-1 0 0,-2 3-1 15,1-1-4-15,-3 3 3 0,0-1 0 16,0 2-6-16,0 0 2 0,0 0 3 0,-2-1 12 16,2 2-17-16,0 0 21 0,-1 1-16 0,2 0 5 15,-1 0 0-15,1 0 13 0,2 2-10 16,1-1-2-16,0 0 0 0,0 1 12 0,9 3-2 16,0-1 8-16,-2 3-9 0,2-1 10 0,0-1-4 15,-2 3 0-15,-1-2-8 0,0 0 11 0,-3 1 2 16,-2-1-11-16,-1-2 9 0,-1 1 9 15,-2 0-12-15,-1-7 5 0,0 0-1 0,0 8 2 16,0-2 7-16,-17 14-14 0,7-11-39 0,0-1-31 16,2-4 7-16,-5 4-89 0,1-3-34 15,1-5-24-15,2 2-51 0,0-2 27 16,2 1-237-16,1-1-36 0,2 1 64 16,3-1 1-16,1 0 35 0,0 0 47 0,0 0 8 15,14 1 45-15,8-2-3 0,-11 1-2 0</inkml:trace>
  <inkml:trace contextRef="#ctx0" brushRef="#br0" timeOffset="158724.5698">21072 14894 534 0,'18'-12'411'0,"-3"-2"-60"0,-2 4 1 15,-3-4-45-15,-4 6 29 0,-4-1-25 16,-1 3-13-16,-1 6-21 0,0 0-10 0,0-6-21 16,-15-2-25-16,-3 9-19 0,0 3-14 0,1 5-15 15,-2 2-4-15,3-2-5 0,-4 8-28 16,5-3 4-16,5 4-27 0,0-1-3 0,4-1 1 15,1-1-11-15,3-2-26 0,2-2 7 0,0-11-5 16,0 8-21-16,0-2-3 0,19 11-4 16,-8-9 6-16,0-4-10 0,4 2-16 15,-2-5-19-15,-13-1-10 0,11 0-4 0,4 0-17 16,18-12-20-16,-17 3-14 0,1 1-11 16,0-2 9-16,-2 2-1 0,0-3 1 0,-3 2 5 15,-2 0 9-15,-3 3-9 0,0 1 9 0,-1 2-4 16,-1-1 17-16,-1 2-10 0,-3 1 6 0,2-1 6 15,-2 0-2-15,1 1 1 0,1 0 9 16,-2 1 7-16,0 0-12 0,1-1 14 0,0 1-5 16,-1-1 3-16,1 1-10 0,-2 0 12 0,0 0 5 15,0 0 9-15,0 0-11 0,0 0 9 16,7 0-2-16,-7 0 9 0,8 0-5 16,-8 0-3-16,9 0 11 0,-9 0-11 0,8 0-5 15,-8 0 17-15,7 0 7 0,-7 0-18 0,17-11-6 16,-13 7-7-16,1 2 12 0,-1-4-24 0,-1 1 6 15,7-4-9-15,-2 1 14 0,-4 1-5 16,-1 2 16-16,0 0-6 0,0 3-13 16,-2 0 14-16,0 2-15 0,-1 0 4 0,0 0-8 15,-1 0 21-15,0 2-9 0,1 0-4 0,-2 1 8 16,2 0-5-16,-2 0 9 0,1 1-17 0,0-1 19 16,0 1-17-16,0 0 20 0,1 0 10 15,1 0 1-15,0 0 6 0,3-1 7 0,1 1-1 16,7 7 1-16,3-3-4 0,2 0 9 0,0-1 0 15,2-1 2-15,0 2-10 0,0-1 3 16,2-3-12-16,1 1 10 0,-1 1-3 0,2-3 5 16,1 2 3-16,0-2-6 0,-3-2 5 0,-11-1 2 15,4 0 8-15,2 0-10 0,-1 0 11 16,12-11-10-16,-11 6-8 0,-4-2 10 0,-4 2-5 16,-1-1-12-16,-3-1 6 0,0 0-6 0,-2 1-2 15,0 0 4-15,-2 6-5 0,0 0 10 16,-14-20-17-16,2 12 6 0,-2 1 6 0,-1 2-16 15,-1 0 4-15,-4 5-3 0,5 0-9 0,9 0 10 16,-6 0-3-16,-17 10-19 0,14-4 6 16,2 1 10-16,-1 1-3 0,5 0-8 0,2 0-3 15,2-2 17-15,1 1 2 0,2 0 1 0,-1-3-7 16,3 1 15-16,0-5-15 0,0 0 3 16,0 6-4-16,12 5 11 0,-1-2 0 15,3-1-6-15,-3 0 1 0,2-3 2 0,1 4 0 16,1-2-1-16,-3 0-1 0,-2-2 2 0,-3 1-9 15,1-1 8-15,2 5-6 0,-3 2 7 16,4 0-2-16,-2 2 4 0,1 4 3 0,1 1 2 16,2 2 9-16,-1 0 7 0,2 0-4 0,-1 1 1 15,2 0-1-15,2 3 2 0,-1 0-7 0,-3 1 10 16,3-2-7-16,-5 4-1 0,-3-4-1 16,1 0 4-16,-4 3 3 0,-3-4 1 0,-1-2-4 15,-1-12 15-15,0 3 2 0,-19 13 5 0,7-17 11 16,-4-3-13-16,2-4 23 0,3-1-12 15,-5 0 4-15,-20-10 6 0,10-2 3 0,4-1-6 16,2-1 0-16,-1 0-7 0,1-5-3 16,5 1-15-16,2-1-3 0,8-4-8 15,0 1 15-15,5-2-17 0,0 11-2 0,16-19-31 16,-1 10-20-16,8-2-12 0,3 0-18 16,3 1-5-16,2 0-34 0,-1 3-23 0,2 1 13 15,0 1-78-15,-2 3-6 0,-3 1-51 16,-5 1-46-16,-1 1 27 0,0 0-264 0,-6 3 39 15,-4 1 40-15,-2 3 14 0,-4-2 32 0,-1 2 32 16,-2 3 21-16,-1-1 4 0,0-1 47 16,-1 1-21-16</inkml:trace>
  <inkml:trace contextRef="#ctx0" brushRef="#br0" timeOffset="159514.7663">21984 14951 383 0,'0'0'436'0,"0"0"-60"0,2-1-32 0,-1-1-44 16,1 1-37-16,3-1-32 0,-1 0 31 16,0-1-27-16,1 0-25 0,9-5-31 0,1 0 5 15,-3 0-26-15,3 2-7 0,-4-4-28 0,5 0-6 16,-4 2-11-16,-1-2-11 0,0-1-9 0,-3 3-13 15,2-1-17-15,-4 0 2 0,-1 2-4 16,-1-1-8-16,-2 2-10 0,0 2 2 0,-2-1-16 16,0 3-10-16,0 2 19 0,0 0-33 15,0 0 24-15,-15-5-15 0,0 10 3 0,1 3 9 16,-1 3 4-16,1 2 2 0,-2 1 23 0,4 4 0 16,0 1 3-16,2-1-6 0,1 2-2 15,1 0 3-15,5-2-4 0,2 2 2 16,1-14-8-16,0 7 6 0,14 16-7 0,-5-19-2 0,2-1-20 15,5-4-20-15,2-2-40 0,1 0 5 16,-8-3-99-16,5 0-71 0,24-11-53 0,-12 3 26 16,-1 1-277-16,3-1 41 0,-2 0 35 0,4-2 33 15,2 2 28-15,2-2-11 0,4 0 60 16,-1 2-14-16,1 0 49 0,3 1-29 0</inkml:trace>
  <inkml:trace contextRef="#ctx0" brushRef="#br0" timeOffset="160172.509">22941 14867 380 0,'0'-6'520'0,"-2"3"-44"16,0-3-27-16,-3 2-47 0,-5-3-22 0,-2-1-39 15,-2 1-30-15,1 0-26 0,1 5-27 16,0 1-14-16,12 1-28 0,-14 0-32 0,-13 16-12 16,11-7-11-16,1 4-6 0,3 5-10 0,-1 0-28 15,1-1 3-15,4 4-24 0,3-2 12 16,2 1-11-16,3 1-6 0,0-11-21 0,0 3 5 15,16 13-9-15,-7-15-10 0,3 1-17 16,2-6-21-16,1-2-21 0,0-4-14 0,-6 0-23 16,4 0-29-16,18-16-19 0,-13 5-19 0,0 1 9 15,2-3-34-15,-5-3-39 0,1-2-4 0,0-1-27 16,-3-1-12-16,1 1 2 0,-3-5 12 16,-1-1 16-16,0-1 13 0,-2-1 16 0,0 1 13 15,-3-3 61-15,-2 3 9 0,-3-1 47 16,0 14 18-16,-11-21 9 0,7 14 40 0,-4 2 25 15,-2 1 4-15,0 2-7 0,-1 1-4 16,0 4 51-16,1 3-10 0,-3 3-3 0,2 0 11 16,3 4 0-16,8 0-5 0,0 0-1 0,-9 0 0 15,-10 21 7-15,10-5-8 0,4 5 22 16,2 6 7-16,2 2-19 0,1-14 10 0,0 9-7 16,0 3 1-16,16 31 12 0,-6-29-14 0,1-1-16 15,2-1-1-15,0-3 3 0,4-3-17 16,1 0-16-16,0-4-3 0,1-2-3 15,4-3 0-15,-1-3-27 0,3-4-8 0,-1-2-46 16,-14-3-9-16,7 0 8 0,21-14-24 16,-15 4-12-16,-2-1-10 0,-4 0 6 0,-1-4-7 15,-1-2-1-15,-2 2 13 0,-1-1 8 0,-3 2-5 16,0 2 22-16,-4 3 7 0,-1 3 4 0,-1-1 6 16,-1 5 6-16,-2 0 6 0,0 2 22 15,-2 3-1-15,0 1 12 0,1 1 21 0,0 3-18 16,1-1 20-16,0 0-13 0,0 3 1 15,0 3 7-15,0 1 2 0,12 18-22 0,-9-20 3 16,1-4 8-16,-2-2-11 0,2 0-19 0,-1-3-29 16,0 0-45-16,3-3-51 0,-1 2 11 15,0-4-123-15,3 2-51 0,11-15-59 0,-4 5 30 16,-3-2-233-16,1-1 47 0,-4-2 38 0,2 0 0 16,3-2 30-16,-4 0 15 0,-2 1 30 0,2 0 34 15,-7 3 11-15,3 2 21 0,-5 2 20 16</inkml:trace>
  <inkml:trace contextRef="#ctx0" brushRef="#br0" timeOffset="161316.5539">23527 14795 264 0,'2'-11'270'0,"-2"10"-34"0,1-2-16 16,0 2-25-16,-1-1-12 0,1 1 16 0,0 1-11 16,4-1 8-16,-5 1-12 0,0 0-13 15,10 0-5-15,5 0 1 0,4 0-9 0,-1 0-23 16,3 0 18-16,-1 0-26 0,-3 0 1 16,-1 0-14-16,-1 0-10 0,0 0-5 0,-3 0 25 15,-2 0-15-15,5-9-1 0,-13 9-10 16,-1 0-14-16,-3 0-24 0,-1 2 1 0,-2-2 7 15,-9 9-11-15,-3-2-3 0,1 4-11 16,-1 0 3-16,-2 1-22 0,4 0 16 0,0-1-13 16,2 1 1-16,1-1 5 0,3 0-14 0,2 1-10 15,2-4 14-15,3 1-7 0,2-4 1 16,0-5-8-16,0 0 7 0,15 21 8 0,-3-11-10 16,2 0-19-16,0-2 8 0,2 2 18 0,-2 1-11 15,3-2-11-15,-1 3 2 0,1 0-7 0,-3 1 11 16,2-1-9-16,-5 2 16 0,0-4-5 15,-1 5-2-15,-5-3-6 0,1 1-3 16,-5-2 11-16,0-2-7 0,-1-9-3 0,0 8 17 16,0-2 12-16,-12 7-3 0,0-6-6 0,4-1-5 15,1-2 14-15,1-1-6 0,-2-2 10 16,3 0 2-16,-1-1 3 0,6 0-10 0,0 0-3 16,-8 0 4-16,8 0-4 0,-14-11 0 15,12 7 6-15,-1-1-12 0,3-1-3 0,0 0-5 16,0-3 2-16,0-4-9 0,19-17 2 15,-8 13-6-15,3 0 3 0,1 1-6 0,5 0-6 16,1 1-3-16,0-3 10 0,3 0-9 0,0-1-11 16,-1 2-10-16,-3 0 17 0,1 0 1 15,-1 0-26-15,-3 2 11 0,-2 1 11 0,-4 4-9 16,1 0 3-16,-7 2 6 0,-1 2 2 16,-4 5-5-16,0 1-5 0,0 0 17 0,-10 1 21 15,5 1-19-15,0 1 6 0,-7 6 12 0,0 3 11 16,1-2-7-16,1 3 12 0,0 1 13 15,5-1-3-15,0 0 2 0,0-2-1 0,3-1 9 16,0 0 5-16,2-10-7 0,0 8 2 16,0-2-8-16,0 0 0 0,0-6 1 0,20 23-10 15,-8-18 6-15,0-1-15 0,-1-2-26 0,0-2-23 16,-2 0-31-16,7 0-19 0,2 0 7 16,24-11-69-16,-24 4-33 0,4-3-18 0,-3-1-12 15,-3-2-6-15,-1-2-1 0,-1-4-5 0,-1 0-10 16,-2-1 22-16,-1-3-46 0,0 0-2 0,-5-2 21 15,0 1 86-15,-3 0 14 0,-2 2 133 16,0 12 19-16,0-6 19 0,0-2 35 0,-15-15 11 16,8 20 2-16,-2 1 12 0,2 3 5 15,1 4 6-15,-1 2 7 0,1 2-5 0,0 1-11 16,6 0 17-16,0 0 24 0,-20 13 20 16,11 1 0-16,0 3 7 0,1 4 13 0,2 2-6 15,1 2 11-15,1 1 0 0,4-1 2 16,-2-1-30-16,1 2-10 0,1-3-4 0,0-12-9 15,0 4-30-15,0 5 5 0,0-2-21 0,12 16-4 16,-6-21-11-16,1-1 0 0,2 0-10 16,-1-6-12-16,2-3-29 0,-1 0-13 0,1-3-34 15,-10 0-4-15,14 0-25 0,0 0-25 16,20-12 5-16,-17 5-9 0,-2-3 2 0,0 3 4 16,-2-1 2-16,0-2 14 0,-4 1 1 0,-1 1-5 15,-3 0 14-15,-1 0 4 0,-1 1 8 0,-1 0-2 16,-2 1 2-16,0 6 1 0,0-8 9 15,0 2-10-15,0-2 14 0,0-2-2 0,0-1 0 16,-14-5 1-16,12 10 1 0,0 2-3 16,0 1 6-16,-2 0-15 0,1 2-3 0,0 0 15 15,-1 0 21-15,1 0-29 0,0 1 1 0,-1 0 17 16,1 1 19-16,1 0-18 0,-1 1 6 16,3-2 3-16,-5 7 14 0,3-4-19 0,1 0 6 15,0 1 1-15,0-1 9 0,1 2-10 16,0 2 12-16,2-3-9 0,-1 2 2 0,-1-6-5 15,0 0 13-15,0 7-10 0,14 18-3 0,-8-11 6 16,0-4 0-16,0 3-4 0,-2-3 9 0,-2-2-19 16,1-1 9-16,-1 1-2 0,-2-2-24 15,2-2-7-15,0 0 5 0,-2 1-42 16,0-1 3-16,0-4-19 0,0 0-31 0,0 0-20 16,0 0-38-16,-12 11-25 0,9-10 17 0,0-2-159 15,-1 1-107-15,-1-2 26 0,1 0 43 0,0 1-5 16,-1-4 27-16,2 2 22 0,-1-2 34 15,-5-5 8-15</inkml:trace>
  <inkml:trace contextRef="#ctx0" brushRef="#br0" timeOffset="161674.0048">24146 14687 442 0,'1'-1'218'0,"1"-1"-20"0,-1 1-40 16,1 0-34-16,-2-2-34 0,0 3-34 0,0-2 4 16,-1 1-45-16,1 1-6 0,0-1-1 0,0 1-134 15,0-1-91-15,-1 1-60 0,1 0-20 16</inkml:trace>
  <inkml:trace contextRef="#ctx0" brushRef="#br0" timeOffset="162164.8109">24204 14518 534 0,'0'0'326'0,"0"0"5"0,0-13-33 15,0 13 4-15,0 0-32 0,-13-22-16 0,11 18-32 16,2 1-26-16,0 1-20 0,-2-1 16 0,2 3 14 16,-2 2 0-16,1 3 8 0,-1 0-2 15,-3 16-8-15,0 4 4 0,-1 0 13 16,1 3-7-16,0 1-6 0,2 3-3 0,2 0-20 16,1 1-20-16,0-19 20 0,0 10 0 15,11 30-22-15,-3-28-19 0,0 1-27 0,-2-5-5 16,3 0-13-16,0-3 2 0,1-2-17 0,0-3 12 15,-2 1-24-15,3-3-7 0,-3-7-16 0,5 2-6 16,-2-3-65-16,-2-3-53 0,-9-1-42 16,7 0-54-16,0 0 18 0,5-12-177 0,-3 0-66 15,-3 0 35-15,4-2-272 0,-5 1 44 0,-1 1 58 16,0-4 54-16,-2 0 29 0,0 4 28 16,-2 12 26-16,0-10 46 0,0 2 14 0,0 1 6 15,-14-4 34-15,1 1 13 0</inkml:trace>
  <inkml:trace contextRef="#ctx0" brushRef="#br0" timeOffset="162344.7964">24155 14766 425 0,'-6'-2'478'16,"0"0"37"-16,3-1-47 0,0 2-46 15,2 0-42-15,1-2-46 0,4 1-14 0,-1 1-30 16,4-1-26-16,8-2-33 0,2-1-18 16,3 2-33-16,1 0-29 0,1 2-46 0,-1-1-60 15,1 0-5-15,-4 0-151 0,-5 0-65 0,-3 0-70 16,-10 2 25-16,10 0-279 0,-2 0 38 0,-8 0 8 15,7 0 40-15,-7 0 13 0,9 0 60 16,-9 0 7-16,8 0 44 0,17 10-15 0</inkml:trace>
  <inkml:trace contextRef="#ctx0" brushRef="#br0" timeOffset="162681.6852">24545 15047 367 0,'-16'15'130'0</inkml:trace>
  <inkml:trace contextRef="#ctx0" brushRef="#br0" timeOffset="203566.9227">1207 17091 631 0,'0'0'347'0,"0"0"-35"16,0-12-66-16,0 12-16 0,0 0-15 0,0 0-32 16,0 0-1-16,0 0-12 0,0 0-5 0,14 20-7 15,-14-6-22-15,0-4-20 0,0 4-13 16,0 0 30-16,12 18 9 0,-10-20-6 0,0 0-23 16,0-2-12-16,0 0-7 0,1-5-4 15,-1 1-9-15,-1 0-26 0,0-4 25 0,-1 3 15 16,4-2-5-16,-4 1 0 0,2-1 4 0,1-1-9 15,-2 0-13-15,0-2-12 0,1-2 1 16,-1 0-13-16,1-1-5 0,0-2-2 0,4-10-2 16,-1 1-5-16,3 2-3 0,-5 1-7 0,4 4 5 15,-2 0-13-15,1 3 12 0,-1 1-11 0,1 1-13 16,2 2 10-16,-8 0 4 0,11 0-4 16,15 10-3-16,-12 0-5 0,-1 2-2 0,-3-1-6 15,2 3 21-15,-2 1-22 0,-2-1 26 16,-1 1 2-16,-2-1 11 0,-2 2 7 0,-1-2-1 15,-2-1-1-15,0-13-9 0,0 12 1 0,0 2-10 16,-16 18 2-16,7-18 7 0,-3 1-15 16,1-3-15-16,-2 2-21 0,-3-3-8 0,3-2-31 15,-4-2-14-15,3 3 8 0,-2-4-82 16,7 0-19-16,0-6-54 0,9 0-63 0,-10 0 28 16,-10-10-295-16,3-2 41 0,0-2 38 0,9-3 45 15,-1-4 19-15,5 8 26 0,-4-7-11 16,3-1 17-16,1 4 48 0,2 0 8 0</inkml:trace>
  <inkml:trace contextRef="#ctx0" brushRef="#br0" timeOffset="203829.1478">1080 17009 688 0,'2'-5'421'0,"0"3"-66"16,0-5-36-16,1-1-42 0,1 1-13 16,4 1-7-16,4 1-30 0,-1 1-37 0,2-2-1 15,4 1-12-15,1 0-35 0,-1 0-18 16,6 1-3-16,-1 0-21 0,0 1-13 0,-1-1 7 16,6 4-9-16,-4-2-109 0,-12 2-39 15,4 0-49-15,1 0-72 0,24-10 15 0,-20 5-275 16,-1-2-14-16,0 2 33 0,-5 3-5 0,-1-3 40 15,-2 1 25-15,-3 4 31 0,-8 0 1 16</inkml:trace>
  <inkml:trace contextRef="#ctx0" brushRef="#br0" timeOffset="204452.8059">1515 16813 439 0,'-11'-9'341'0,"-9"-1"-36"0,5 3-50 16,0-3-31-16,-7-2 6 0,1 4-26 0,-2 2-10 15,-1-1-9-15,-1 0 3 0,-12 0-21 16,1 3-18-16,0 4 40 0,18 0-10 0,-36 10-16 16,22-3-24-16,1 9-22 0,1-3 7 0,1 3-14 15,2 11-14-15,0 0-15 0,3 2-4 16,1 3 9-16,1 1-13 0,-1 4-25 0,6 1 21 15,-4-1-15-15,8 6 2 0,-1 0 3 0,3-3 1 16,5 3-7-16,0-1-13 0,4 1 11 16,0-1-8-16,0-4-2 0,2-17-14 0,0 8 13 15,18 39 3-15,-7-32 8 0,1 4-10 0,3-2-3 16,4 0-4-16,2 0 7 0,2-2 0 0,6 0 3 16,3-4 1-16,1 1-3 0,8-4 8 0,2-3-7 15,1-4-11-15,2-1-2 0,-2-5 3 16,1-4-10-16,-4-3 13 0,6-5-9 15,-3-4 3-15,-23 0-7 0,42-13 4 0,-20 1-13 16,-7 1 5-16,-5-2 1 0,-1 0-19 0,-3-6-3 16,1 1 15-16,-1 0-13 0,1-4-4 0,1-3 15 15,-3-1-1-15,-1-1-11 0,-3-2-10 16,-4-5 11-16,-1-3-13 0,-2-3-4 0,-3-3 3 16,-3-6-3-16,-5 1 3 0,0-4 1 15,-4 26-9-15,0-12 14 0,0-6-16 0,-17-48 15 16,6 49-1-16,-1-1 8 0,-4 3-6 0,0 1-4 15,-6 4 5-15,0 3-7 0,0 5 0 0,-4-2 7 16,-2 5 0-16,-4 3 9 0,1 1-7 16,-3 7 2-16,3 1 1 0,-3 4-3 0,-5 3 1 15,4 5 0-15,17 1-29 0,-21 0-5 0,-48 16-20 16,44-3-15-16,1 3 9 0,7 1-62 16,14 1-42-16,2 0-47 0,6 2-55 0,7-5 27 15,6 6-280-15,0-13 40 0,0 2 16 16,17 12 33-16,-6-8 53 0,7 0 24 0,5-2 25 15,-2-4 32-15,2 6-2 0,2-2 17 16</inkml:trace>
  <inkml:trace contextRef="#ctx0" brushRef="#br0" timeOffset="204974.6937">2492 17081 455 0,'-6'-16'351'0,"-1"-2"-49"0,-2 2-34 16,0-1 4-16,-1 5-47 0,-1-3 14 0,-2 5-26 15,-5 3-34-15,2 2-7 16,2 2-16-16,7 3-19 0,-4 0-14 0,-16 18-10 0,10-6-31 15,2 5-7-15,1 5 5 0,3 1 12 0,3 2-27 16,-2 4 22-16,3-3-8 0,1-1-7 0,4 2-8 16,2-1-17-16,0-17-3 0,0 6-4 15,15 19 9-15,-6-22-8 0,0 0 3 0,1-5-9 16,4 3 10-16,0-6-4 0,4-2 12 0,3 2-5 16,0-3-6-16,2 1-4 0,0-1-42 15,-2 2 0-15,2-2 25 0,-4 1-2 0,2 3-1 16,-4 2-2-16,-1-5 4 0,-2 6-16 0,0-1 13 15,-4 1 10-15,-3 1 3 0,-3-2 19 0,0 0 4 16,-2 1 0-16,-1-1-1 0,-1-7 27 16,0 6-9-16,-10 19 3 0,-1-10-7 0,-2-1-9 15,-2 1 4-15,-4 1-16 0,1-5 2 0,-4 3-2 16,0-3-7-16,-1 0-2 0,0-4-6 16,-1-2-32-16,-1 1-13 0,2-2-35 0,12-4 11 15,-7 0-41-15,-14-10 8 0,22 3-106 0,-2 2-39 16,-1-7-25-16,4-3-20 0,9 2 24 15,-4-5-202-15,4 10-39 0,13-18 32 0,-2 11 33 16,-2 1-10-16,5-3 27 0,6 1 78 0,3 3-3 16,-3 1 0-16</inkml:trace>
  <inkml:trace contextRef="#ctx0" brushRef="#br0" timeOffset="205834.9835">2688 17377 318 0,'2'2'418'0,"1"1"-46"0,1-2-16 0,1 2-45 16,0-2-40-16,0-1 46 0,1 0-35 16,0 1-13-16,0-2-30 0,0 1-22 15,-6 0-7-15,7 0-23 0,-7 0-14 0,15 0-20 16,13-13-1-16,-18 6-27 0,-3 2-9 0,0-2-5 16,3-3-15-16,-4 1-13 0,-2-2-7 0,0 2-10 15,-3 2-5-15,-1 0-11 0,0 7 0 16,0-7-6-16,0-5-4 0,0 2-9 0,-15-5-3 15,9 8-2-15,-2 2-1 0,0 4-13 16,1 4 10-16,-1-3-13 0,-13 16 6 0,9-3 5 0,-1 3-19 16,5 1 17-16,1 1-5 0,3 4-4 15,2-2 10-15,2-9-16 0,0 6 15 16,15 20-5-16,-4-20-5 0,4 0 3 0,0-3 7 16,4 1 3-16,-1-5-4 0,3-3 4 0,0-2-4 15,2-3-2-15,-12-2-9 0,4 0 14 0,19-12-9 16,-16 0-9-16,-1-3-3 0,-2-1-13 15,-2-5-43-15,-3-2-6 0,-3-2 6 0,3-1-66 16,-6-3-9-16,-2-5-24 0,0 3-16 16,0-1 17-16,-2-2 9 0,0 17 12 0,0-9 13 15,0-1 25-15,0-2-2 0,-13-23 21 0,7 27 6 16,0 3 10-16,-1 3 8 0,-1 0 14 16,0 4 34-16,4 5-2 0,0 0 5 0,1 5 5 15,-1-2 15-15,2 4-11 0,1 0 13 0,-2 2 28 16,0-1-5-16,3 2-5 0,0 0-4 15,0 0 44-15,0 0 3 0,-6 16 15 0,6-11 9 16,0 16 0-16,0-10 20 0,0 8 12 16,11 29-14-16,-7-19 20 0,2 3-13 0,0-4 8 15,0 4-21-15,3 0 1 0,-1 2-21 16,1-3 6-16,-3-4-9 0,3-2-12 0,-1 1-20 16,1 0-11-16,2-1 3 0,-3-6 0 0,2 1-13 15,-3-2 12-15,3-3-8 0,1-5-3 0,0-1-12 16,-1-4 7-16,-1-2-1 0,1-3-17 0,0 0 3 15,-10 0 4-15,11 0-7 0,15-10-2 16,-12 8-12-16,-3-6 14 0,-2 1-8 0,-2 0-15 16,1-5-22-16,-2-1 9 0,0 1-8 15,-3-1-8-15,0-6 7 0,0 3 4 16,-2-3-7-16,2 2-3 0,-3 5 7 0,0 12 5 16,0-10 4-16,0 2 16 0,0 1-10 0,0 7 5 15,0-7-13-15,0 7 4 0,0-7 0 16,0 7 4-16,-10-7 8 0,7 8-18 0,0 2 20 15,1 3 0-15,-1-2-15 0,0 13 15 16,1-5-2-16,-1 5 1 0,1 0-3 0,0 2 5 16,2-12-9-16,0 3-5 0,0 2 10 0,13 15 7 15,-5-12-5-15,1-3 2 0,-1-5-5 16,0 0-14-16,9-4-31 0,-5-3-3 0,-3 0-41 16,8 0-35-16,24-15 13 0,-14 7-130 0,-2-1-29 15,0-4-49-15,-2-5 27 0,2 6-255 0,1-5 41 16,-3 2 50-16,0-2 33 0,-3 3 2 15,0-3 24-15,-2 0 56 0,-3-2 17 0,2 2 15 16,-5 1 0-16</inkml:trace>
  <inkml:trace contextRef="#ctx0" brushRef="#br0" timeOffset="206079.6395">3687 17148 386 0,'-4'-1'418'0,"-1"-1"-45"0,0 2-17 0,0 2-34 15,0 0-40-15,-9 4 20 0,4 3-13 16,0 3-20-16,0 0-17 0,2 5-24 15,-1 2 2-15,5 1-30 0,0-1-10 0,3 3-14 16,1-3-20-16,0-8-7 0,0 4-16 0,14 22-27 16,-7-20-3-16,0 1-4 0,5-3-21 15,1-2 2-15,2-3-14 0,2-4-35 0,-1 0-34 16,-9-6-32-16,7 0 4 0,3 0-112 16,21-18-32-16,-21 7-22 0,-4-4-42 0,3 1 25 15,-4-6-188-15,-4 3-97 0,3-7 37 0,-2 3 11 16,-3-4 30-16,-1 2 25 0,0-3 26 0,-3 0 21 15,-1 0 8-15,0-4 17 0</inkml:trace>
  <inkml:trace contextRef="#ctx0" brushRef="#br0" timeOffset="206308.2601">3845 16916 481 0,'-3'-4'425'0,"0"1"-67"16,-1 1-50-16,1-1 44 0,0 4-60 0,0 2 15 15,1 0-7-15,-1 3-10 0,1 10-1 16,0 6-19-16,2 3-12 0,0-11-5 0,0 8-30 15,0 7 12-15,0 5-45 0,13 38-12 16,-8-37-23-16,2 0-9 0,1 2-20 0,-1-7-3 16,-2 1-35-16,6-3-16 0,-3-3-29 15,0-3-17-15,0-5-25 0,-1-5-54 0,4-3 4 16,-2-6-147-16,2-3-64 0,-4 0-30 0,19-15 26 16,-10 6-279-16,-1-4 5 0,4 1 41 0,-6 0 21 15,-4-1 34-15,1-4 47 0,-4 3 68 16,-4 0 23-16,-2 14 18 0,0-9 12 0</inkml:trace>
  <inkml:trace contextRef="#ctx0" brushRef="#br0" timeOffset="206470.1924">3978 17251 1016 0,'-1'0'384'0,"-3"0"-50"0,0 0-33 0,1-1-17 15,1 1-21-15,-2-2-56 0,3-1-24 0,1 2-88 16,3-5-108-16,-1 0-65 0,5-6 7 15,-3 4-283-15,6-4 26 0,3 5 24 0,5-3-74 16,5 4 54-16,3 0 19 0,-5 4-33 16</inkml:trace>
  <inkml:trace contextRef="#ctx0" brushRef="#br0" timeOffset="206977.4769">4749 17302 939 0,'-1'-1'327'15,"0"-3"-63"-15,-2 0 1 0,0-1-18 16,1 2-15-16,-8-9-34 0,-4 0-1 0,1 2-23 16,2 1 14-16,-3 3 2 0,-1 0-21 0,-1 3-12 15,2 3-24-15,5 0 1 0,-19 10 13 16,10 2-13-16,0 0-8 0,2 4-15 0,1 0 12 15,3 3-10-15,2 2 10 0,4 5-18 0,5-3-4 16,1-10-14-16,0 3-2 0,16 22-9 0,-7-20-12 16,3-2 2-16,1-1-4 15,1-6-4-15,1-1-7 0,5-3-17 0,-6-3 6 0,-5-2-6 16,4 0-10-16,17-15 12 0,-15 3-13 16,3-4-19-16,-3 3 2 0,0-6 0 0,-1 4-4 15,-6-4-5-15,0 0 4 0,-1 2-2 0,-1 2-9 16,-2 4 9-16,0 3-3 0,0 1 10 0,-3 1-7 15,0 2-2-15,1 2 1 0,0 1-6 16,-1 1 9-16,-1 0-14 0,0 0 10 16,11 20 6-16,-4-6 0 0,-2-5 6 0,3 5-12 15,0-3 0-15,-1 6 7 0,2-1-1 0,1-3-1 16,-2-1-5-16,1-1 9 0,1-1-6 0,-2-2-5 16,-1-3-33-16,-4-2-43 0,13 2 8 0,-8-1-136 15,0-2-60-15,-8-2 24 0,8 0-312 16,-1 0 45-16,0 0 39 0,8 0 28 0,3 0 32 15,29-11 32-15,-14 4 24 0,0 3 14 16,7 2 46-16,5-4-26 0,8 2 10 16</inkml:trace>
  <inkml:trace contextRef="#ctx0" brushRef="#br0" timeOffset="207574.568">5584 17333 556 0,'-3'-2'412'0,"0"0"-33"0,1-1-51 0,0 1 10 16,0 0-39-16,-1 1-37 0,3 1-15 0,3 0-64 16,0 2 15-16,9 6-16 0,1 4 10 15,5 2-24-15,1-2 7 0,0 3-21 0,0 0 0 16,-1 2-15-16,-1-1-7 0,0 1-12 0,-5 3-4 16,3-1-8-16,-4-3-5 0,-1-2 1 0,2 2-10 15,-8-6 16-15,0-1 5 0,-2-4 2 16,-1-1-15-16,-1 2 4 0,0-6-8 15,0 0-3-15,-4 2-35 0,2-4 0 0,-1-3-10 16,-1 0-5-16,-2-9-6 0,0-3-19 0,1-2-27 16,0-3-5-16,3-1-12 0,1 2-23 15,1-3-9-15,0 14-9 0,0-4-18 0,13-21-36 16,-7 20 7-16,2 1 11 0,1 3-84 0,4 6-7 16,-3 2-27-16,1 0-26 0,0 3-33 15,-2 0 28-15,3 0-247 0,21 16 38 0,-13-7-30 16,2 2 43-16,-2 0 30 0,2 4 24 0,-2-3 24 15,-2 0 14-15,2-1 41 0</inkml:trace>
  <inkml:trace contextRef="#ctx0" brushRef="#br0" timeOffset="208392.2603">6158 17460 520 0,'0'-3'385'0,"0"-2"-49"0,-1 2-23 16,0-2-25-16,-1-1-15 0,-1-9-34 0,0 4-28 15,0 2-24-15,-4-3 9 0,0-2-5 16,-2 4-1-16,-4 3-28 0,5 1 8 0,0 4-18 16,0 1-23-16,8 1 5 0,-22 11-18 0,9-3 0 15,0 4-22-15,3 2 8 0,1 3-6 0,1 2-5 16,3 1-13-16,1-3 2 0,1 0-8 16,3 4-15-16,0-13-6 0,0 3 5 15,16 14-11-15,-7-14 7 0,2-3-20 0,-1-2 8 16,-1-4-2-16,2 0-10 0,-11-2 7 15,12 0-19-15,18-12 15 0,-14 2-19 0,-3-2-6 0,0 0-13 16,-2-4-26-16,-1 0-25 0,-1 0 6 16,-3-4-1-16,1 3-17 0,-2 2 12 15,-2 1 19-15,-2 5 4 0,0 2-32 0,-1 2 9 16,1 0 5-16,0 2 45 0,-1 0-16 0,0 3-1 16,0 0 12-16,-1 6 7 0,0-5 5 15,2 6 13-15,0-3-5 0,0 3 27 0,2 8-14 16,4-1 20-16,0 1-10 0,1-2 12 15,2 0 18-15,1-5-5 0,1 0-14 0,2-2 6 16,-1 1-13-16,0-4 2 0,-2-3-9 0,-11 0 4 16,11 0-9-16,2 0 5 0,13-17-13 15,-16 14-6-15,1-9-18 0,-1 2-15 0,-1-4-23 16,-4-1-7-16,5-2 5 0,-5 1-37 0,-3-1-31 16,-1 3 6-16,-1 3 28 0,0 4 3 0,0 7 18 15,0-8-21-15,0 8 10 0,0-7 5 16,0 7 25-16,0 0 9 0,0 0-9 0,-5-10 29 15,2 13-11-15,3 2 37 0,1-2 5 0,-1 2-1 16,2 2 34-16,-1-1 5 0,1 0-5 16,-2 1 26-16,10 20 7 0,-3-13 0 0,-4-2 4 15,1 2-5-15,1-4-6 0,0-2 11 0,-2-3-22 16,-1 2 7-16,0-4-6 0,0 4 12 16,-1-5 17-16,0 0 4 0,-1-1-9 0,0 1-18 15,0-2 13-15,0 0-15 0,0 0-5 16,-4 0-12-16,1-2-21 0,1-1 15 0,-1 1-23 15,2-3 7-15,-1 0-9 0,1-2-9 0,0 2-17 16,1-3-1-16,0 1 12 0,0-2-7 16,11-14-9-16,-5 8 4 0,3-1 5 0,3 4-5 15,0 0 10-15,2 1-12 0,1 3 15 0,-1 1-10 16,2 4 3-16,-4 1 3 0,-12 2-15 16,13 0 17-16,15 14 2 0,-14-4-7 0,-1 1-1 15,-2 2 5-15,-1-1-8 0,-3-4-2 16,0 4 19-16,-1-3-10 0,-2-1-25 0,-1-1-25 15,0-2-23-15,0-1-24 0,-1-1 11 0,1 2-98 16,-1-3-28-16,2-2-36 0,0 0-39 0,-4 0 26 16,10 0-214-16,19-12 37 0,-12 4 35 0,4-1 33 15,-1 2-89-15,3-2 31 0,1-1 54 16,1 2 18-16,-1-1 18 0,2 1 13 0,1 0-3 16</inkml:trace>
  <inkml:trace contextRef="#ctx0" brushRef="#br0" timeOffset="208658.4681">7116 17299 589 0,'-1'-4'375'16,"-1"2"-48"-16,-1 1 23 0,-3-1-43 0,1-1-41 16,-11 2 64-16,-2-2-24 0,8 3-31 0,-4 0-20 15,-2 0-13-15,-19 18-38 0,18-10-2 16,-1 2-23-16,3 0-29 0,0 2-1 0,3 2-15 16,-2 1-17-16,8 1-14 0,3-1-10 15,2-1-1-15,1-9-16 0,0 7-8 0,0 0 1 16,14 13-12-16,-4-11 4 0,3-8-17 0,1 0 10 15,2-3-25-15,-1-3-18 0,-6 0-18 16,4 0-31-16,19-17-17 0,-13 9 5 0,-3-4-93 16,-3 0-36-16,-1-2-7 0,0-2-41 0,-6-2 2 15,1-4-36-15,0 2 24 0,-7-6-184 0,3 0-57 16,-3 12 33-16,0-6-6 0,0-4 51 16,-14-27 26-16,7 22 55 0,0 4 28 0,-2 1-15 15</inkml:trace>
  <inkml:trace contextRef="#ctx0" brushRef="#br0" timeOffset="209152.7853">7000 16985 374 0,'-14'-12'328'0,"2"0"-52"0,-3 3-9 0,7 1-15 16,0 4-16-16,3 1-9 0,-1 2-4 0,1 1 7 16,5 0-27-16,0 0-23 0,-7 9 2 15,6-1 33-15,4 12 9 0,-3-10-3 0,7 27-7 16,-1-10-10-16,2 3 6 0,1 1-26 16,2 4 15-16,3 0-5 0,0-1-21 0,-1-1-14 15,1 1-32-15,3-4-7 0,-1 1-18 16,4-2-6-16,-1-4 2 0,-1-3 4 15,-1-3-14-15,3-2-14 0,-1-3-3 0,-1-4-28 16,-1-3-16-16,1-1-8 0,-5-6-12 0,-5 0-20 16,3 0-21-16,12-18-8 0,-10 11-3 0,-3-8-13 15,-1 3-2-15,-2-1 15 0,-1 0-7 16,-1 3-1-16,-1 3 9 0,-1 0 18 0,0 2-11 16,-3 0 15-16,2 2-15 0,0 2 18 0,-1 1-2 15,-1 0 13-15,0 0 7 0,0 0 4 16,6 11 1-16,-4-4 10 0,3 6-4 0,-1 2 6 15,2-1 11-15,2 0-6 0,-2 0 2 0,0-4-2 16,2 2 15-16,2-4-19 0,2 0 18 16,2-2-15-16,-3-1 18 0,2-4-19 0,-1-1 13 15,-3 0-16-15,4 0-1 0,15-14-9 0,-13 3 2 16,0 1 3-16,-3-3 8 0,-3-1-22 16,0 0-10-16,-1-1 5 0,0-1-5 0,-5 3 4 15,-1 4-6-15,-2 1 1 0,0 0-7 16,0 8 4-16,0-6-7 0,0 6 5 0,0-7-12 15,-15-2-4-15,0 3-23 0,1 4-16 0,1 2-9 16,13 0 7-16,-10 0-57 0,-6 0-30 0,1 0-33 16,-18 11-16-16,19-8-36 0,3 0 25 15,1-3-159-15,-4 7-85 0,4-2 33 0,6-4 36 16,-2 2 26-16,5 0 27 0,2-1-21 0,3-2 28 16,-1 0 17-16,3 0-46 0</inkml:trace>
  <inkml:trace contextRef="#ctx0" brushRef="#br0" timeOffset="209671.671">7667 17331 617 0,'9'12'390'0,"0"2"56"0,-1-1-21 15,0 3-34-15,-2-1-24 0,-1 0-24 0,-2-4-30 16,-1 0-16-16,0 0-34 0,0-4-29 16,-1 0-7-16,1-1-36 0,-1-1-8 15,1-1-8-15,-1 4-10 0,-1-6-3 0,0 0-35 16,0-2-2-16,0 0-29 0,-1 1-3 0,-1-2-1 15,1-1-29-15,0-3-16 0,0 1-1 16,0-1-33-16,1-2 8 0,0 1-27 0,-1-13 4 16,1 14 0-16,0-7-7 0,12-7-7 0,-11 9 11 15,4 5-2-15,1 1 7 0,1 1-18 0,2 3 17 16,-1 0-8-16,1 0-3 0,20 11 13 16,-11-3-11-16,1 1 12 0,-2 2 6 0,-1-2 2 15,0 1 1-15,-3 0 5 0,-2-1-15 16,-4-3 17-16,0 0-9 0,-3-3 10 15,-1 2 21-15,1-3-7 0,-2 1-2 0,1-3 18 16,-2 2-13-16,-1-2 5 0,-1-2 0 0,0 2-17 16,-1-3 12-16,-1-1-2 0,-1 0-12 0,3-2-2 15,-1 0 1-15,0 0-19 0,0-2 14 16,2 3-6-16,0 5-16 0,0-13 8 0,0 0 7 16,0-1-17-16,16-13 7 0,-7 16-7 0,2 2 3 15,1-3-8-15,-1 4 6 0,2 2 16 16,-1 3-18-16,-1 1 12 0,0 2 8 0,-11 0-21 15,8 0 14-15,16 14-12 0,-15-6 15 16,1 2-16-16,-3-3-30 0,-1 5-22 16,-3-5-34-16,-3 0-34 0,0-2 12 0,1 2-134 15,-1-7-42-15,0 0-46 0,0 0 30 0,0 8-242 16,0-8 20-16,9 22 49 0,6-15 36 0,2-3 31 16,3 1 11-16,2 2 45 0,1-3 48 0,5-2 17 15,-1 0 13-15</inkml:trace>
  <inkml:trace contextRef="#ctx0" brushRef="#br0" timeOffset="210953.6167">8632 17338 964 0,'2'3'381'0,"-1"1"-53"0,1 1 31 0,3 12-29 15,-1-5-10-15,-1 3-23 0,1 2-12 16,1-3-21-16,-1 1-33 0,0-3-14 0,-1-1-20 15,-2-5-27-15,1 3-9 0,-1-1-1 0,0-4-28 16,-1-4 10-16,0 0-28 0,0 0 22 16,0 8-31-16,0-8-6 0,0 0-11 0,0 0 4 15,1 9-21-15,-1-12-2 0,1-1-29 16,-1-1-11-16,1-1-28 0,3-9-13 0,0-5-17 16,1 3-14-16,3-3 5 0,1 1-12 0,3 2 8 15,0 2-6-15,-2 2 14 0,1 7 5 0,3-3 4 16,-2 2-6-16,4 5 12 0,-4 2-3 15,-12 0 14-15,13 0-11 0,14 12 2 0,-10-1 26 16,-3 2 4-16,3-1-8 0,-1 2 14 16,-2 1-9-16,3 2 12 0,-3-3 8 0,-2 1 3 15,1-4 11-15,-4 0-15 0,-1-4 9 0,0 5-13 16,-1-7 13-16,-2 0 12 0,-1-4-2 16,2 0-14-16,-6-1-9 0,0 0 12 0,8 0 1 15,-8 0-12-15,22-16-13 0,-14 5 0 16,1-1-14-16,-2-2-3 0,-1-3-5 0,4 2-4 15,-3 0-1-15,-1 1 3 0,-3 4-1 0,0 3-14 16,-1 0 16-16,1 2-8 0,-1 2 12 16,-1-2 1-16,1 3-7 0,-1 1 0 0,-1 1-3 15,0 0 13-15,0 0-3 0,0 8-5 0,0-5 12 16,0 3 9-16,0 0 1 0,0 1-4 0,0 3 7 16,0 4-2-16,11 13 7 0,-7-10-14 15,4-5 19-15,-1 1-12 0,-1-4 6 0,4 1 1 16,-2-3 2-16,1-3-11 0,-1-1-7 15,-1-3-1-15,-7 0 15 0,7 0-15 0,15-12-8 16,-9 3-14-16,2-2-8 0,-4-2-7 0,0 0-7 16,-1-3 0-16,-1-1-7 0,0 3-1 15,-3-1-13-15,-2-2 17 0,0 9 4 0,-1-2 7 16,1 3-6-16,-2 0 10 0,1 2-1 0,-2 2-9 16,-1 2 14-16,0 1 9 0,0 0-1 0,0 1 4 15,0 0 14-15,0 1-1 0,0 2-7 16,0 2 12-16,0-1 8 0,0 0 6 0,2 3 6 15,3 7 0-15,0 0 5 0,0-5 10 0,3 1 1 16,3 0-10-16,1-2 15 0,-1-1-14 16,3 1-3-16,-5-9 3 0,3 0-2 0,-12 0 0 15,10 0-18-15,5 0-1 0,15-15-5 0,-15 5-13 16,-2-1-17-16,0 0-2 0,0-2-7 0,0-2-11 16,-3-1-5-16,-1-2-6 0,-1 1 12 15,-2 1 6-15,0 1-9 0,-2 5 7 16,-2 1-18-16,-2 3 33 0,1 0-11 0,0 3 8 15,-1 3 0-15,0 0 16 0,0 0 1 0,-4 0-3 16,4 3 10-16,-1 0-12 0,0 1 10 0,1 1 15 16,0 1 9-16,2 2 15 0,-2-1-13 15,0 1 4-15,0 4-9 0,12 15 11 0,-7-13-7 16,1-2 0-16,1 0 20 0,-3-3-12 16,1-3-5-16,0 2 1 0,-3-4 1 0,0-1-6 15,0 1 5-15,-1-1-4 0,1-2-13 0,-1-1 15 16,0 0 2-16,-1 0 4 0,0 0-17 0,0 0-9 15,2-11 14-15,-1 7-12 0,0-2 7 0,-1 1-3 16,1-3 2-16,4-8-14 0,-2 6-5 16,1-2 8-16,4 3-8 0,-3-1 1 0,1 3 7 15,0-1 2-15,1 4-2 0,-1-1-5 0,-1 4 8 16,1-1-4-16,0 0-8 0,1 1 14 16,-7 1-4-16,7 0 2 0,4 0 7 0,16 15-11 15,-13-10 0-15,-3 3 3 0,2 1-7 0,-5-4 11 16,-1 1 0-16,-3-2-12 0,-1 1 13 15,1-1-4-15,-2-2-8 0,1 0 2 0,-1-1 16 16,-1-1 0-16,1 3-7 0,-1-3 5 0,-1 0-1 16,0 0 12-16,1-3-4 0,-1 2 0 15,0-1-5-15,-1 0 2 0,1-2 3 0,-1 1 0 16,1-2-3-16,3 1-8 0,-2-1 9 16,1 0-13-16,1 0-2 0,4-7 9 0,1 0 8 15,4 2-16-15,0 0 7 0,-1 1-6 0,-1 4-3 16,-1 2 8-16,0-1-8 0,11 4 5 0,-13 0 4 15,2 0 0-15,0 0 8 0,15 13-9 16,-14-4 12-16,0 0 2 0,-3 0-7 0,-2-2-5 16,-2 1 10-16,-1-3-10 0,0 2-6 15,-1-2-9-15,0-1-16 0,-1 0-13 0,0-4-29 16,0 0-34-16,0 0 10 0,0 0-113 16,-4 10-55-16,2-11-52 0,4 1 27 0,-2-2-191 15,2-1-50-15,2 2 50 0,0-2 35 0,14-7 31 16,-1 2 26-16,0-3 1 0,-5-2 25 15,5-1 14-15,-1-3 2 0</inkml:trace>
  <inkml:trace contextRef="#ctx0" brushRef="#br0" timeOffset="211355.1852">10287 17074 339 0,'1'3'440'0,"0"1"-13"0,2 2-66 0,1 12-11 15,0 4-17-15,0 3 5 0,0 1-13 0,1 4 8 16,0-2-14-16,2 1-23 0,-2-2-12 15,2 0-25-15,-1-1-32 0,-2-1-19 0,0-1-40 16,-1-1 7-16,0-3-33 0,-2-8-8 0,1-4-14 16,-1 1-22-16,0-6 7 0,0 3-7 15,1-3-14-15,-2-3 0 0,0 0-24 0,0 0-18 16,0 0-7-16,0 0-28 0,13-12 4 0,-3-2-11 16,0 2-12-16,1 4-4 0,-1-6-10 15,2 2-1-15,0 2-6 0,1 3 12 0,2-1-4 0,-4 4-9 16,6 1 19-16,-4 1 1 0,-1 2 0 15,-2 0 8-15,-10 0-6 0,8 0 5 16,16 10-6-16,-10-1-1 0,-3 1 18 0,-2 0 5 16,-2-1-6-16,-1 6 2 0,-3-6 7 0,-3-9 17 15,0 8-10-15,0 0 22 0,0-2-9 0,0-6-3 16,-21 20-15-16,9-13 1 16,0-2-9-16,2-3 4 0,1-2-33 0,-3 0-28 15,12 0-33-15,-13 0-46 0,-14-12 13 0,12 3-151 16,2 3-52-16,3-6 28 0,-1 3-283 0,4 1 50 15,2-1 27-15,2 0 48 0,2 2 36 16,-1-1 10-16,2 3 47 0,0 5 6 0,0 0 17 16,13-18 21-16,2 11 17 0</inkml:trace>
  <inkml:trace contextRef="#ctx0" brushRef="#br0" timeOffset="212019.4589">10650 17416 668 0,'3'4'422'15,"1"-1"-66"-15,1-2 20 0,-1 2-9 0,2 0-25 16,0-2-12-16,0-1-39 0,-1 1-23 0,1-1-33 16,2 0-22-16,-8 0-26 0,12 0-15 15,17-9-17-15,-14 3-17 0,-6 0-9 0,4-4-16 16,-3 0-13-16,1 0-22 0,1-2 1 16,-5 1-4-16,0-4-16 0,-5 5-9 0,0 1-7 15,-1 1 0-15,0 1-19 0,-1 7 8 0,0 0 0 16,0-7-7-16,0 7-1 0,0 0-14 0,-11-14 5 15,6 14 5-15,1 2-7 0,-1 2-5 16,-6 6 9-16,1 1 11 0,0 3 0 0,2 2 15 16,1 1-2-16,-1-2 5 0,4 2 2 15,2 1-17-15,1 0-1 0,1-11-4 0,0 5 26 16,0-1-10-16,16 15 5 0,-8-15-12 0,1-1-2 16,3-2 0-16,-3-4 4 0,0-1-21 15,-9-3 6-15,7 0-22 0,1 0 16 0,3 0-30 16,13-17-13-16,-12 10-5 0,0-5 0 0,-2-4-20 15,0 2-8-15,-3-2 1 0,2-4-11 0,-3 3-7 16,-1-3 3-16,2 2 19 0,-4 1-5 16,0 6 6-16,-2 2 1 0,1 0 18 0,-2 4 6 15,2-1 6-15,-2 0-9 0,1 5 29 0,0-1 0 16,1-2 8-16,-1 4-4 0,-1 0 18 16,0 0-5-16,0 0 10 0,0 0 13 15,21 21 0-15,-11-8-8 0,0 3 19 0,1-2 3 16,-2 1-6-16,2 2 18 0,-1-3-23 0,1 4 21 15,-3-4-6-15,-2-2-16 0,0-2 9 16,-2-2-14-16,-2-1 1 0,2-2 9 16,-3-1-4-16,0-1 20 0,-1-1-11 0,0-2 10 15,0 0-5-15,0 0-3 0,0 0-1 0,-5 4 2 16,3-5 10-16,1-1-10 0,0-1-15 16,0 0 4-16,0-2-11 0,2-2-12 0,0 2-3 15,5-9-10-15,-1-3-18 0,2-1-34 16,2 0 0-16,-3 1-35 0,5 1-26 0,0 0-22 15,3 3 15-15,0 2-91 0,-2-1-52 0,-6 2-43 16,4 2-29-16,1-1 27 0,-6 4-271 0,1 1 45 16,-2 1 51-16,1 0 27 0,0 1 57 15,2-1 28-15,-1 1 24 0,12 0-6 0,4-5 59 16,1 2 15-16,7 0 7 0</inkml:trace>
  <inkml:trace contextRef="#ctx0" brushRef="#br0" timeOffset="216160.1999">12747 17336 730 0,'0'-13'277'0,"0"13"23"15,0 0-20-15,0 0-16 0,0-14 10 0,-28-3-39 16,26 12-28-16,0 3-23 0,0-3-20 16,0 0 55-16,1 2-20 0,0-1-3 0,1 0-13 15,-1-1-5-15,-1 2-12 0,-1-1-3 16,1 1-10-16,2-1-11 0,-2 3 0 0,2-2-12 15,-1 1-11-15,-1-1-16 0,2 2-18 0,-2 0-3 16,2-1-3-16,0 4-23 0,0 1 8 16,0 4 22-16,0 12 3 0,0-9-25 0,0 7 18 15,0 4-20-15,14 28-5 0,-9-21 5 16,0 1 9-16,-1 0-10 0,4 0 5 0,-3-2-11 16,0-5-18-16,-1 3-7 0,0-5-8 15,-1 1 12-15,-1-4 4 0,2 2-20 0,-3-5-12 16,1-5-20-16,-2-1-16 0,1-2-6 0,1 0-11 15,-2-1-8-15,0-2-30 0,1-1-2 16,1 1-36-16,0 0 11 0,-2-3-85 16,1 0-6-16,-1 0-18 0,0 0-20 0,0 0-42 15,8-14 28-15,-7 8-178 0,6-7 34 0,0-1-98 16,-2 5 34-16,0-4 39 0,0-1 27 0,-1 3 51 16,-1 2 1-16,1-7 20 0,2 6 5 15</inkml:trace>
  <inkml:trace contextRef="#ctx0" brushRef="#br0" timeOffset="216608.3902">13004 17382 550 0,'4'-1'430'0,"-3"1"-76"16,0-2-11-16,-1 2-39 0,0 0-53 0,-1 2-30 15,-4-2 11-15,2 3-35 0,-1 1-21 0,-5 3-21 16,-3 1 11-16,-1 0-36 0,1 1 0 0,-1-1-34 15,0 1-12-15,0-2 11 0,-1 1-29 0,1-1 6 16,0 0-11-16,3-3 9 0,1 0-10 16,3 0-1-16,1-1-17 0,0-1-5 0,0 1-10 15,2-3 12-15,0 2-19 0,-1 0 17 16,2-2 5-16,0 0-20 0,-1 1 1 0,1 0-26 16,1 0 3-16,1-1 9 0,0 0 1 0,0 0 9 15,0-1-3-15,1 1-1 0,0 1-7 0,1 1-16 16,1 0 4-16,2-1 4 0,-1 3 14 15,7 6-18-15,1 2 22 0,1 0-16 0,1 3 34 16,1 2-10-16,1 0 7 0,3 0-1 16,-1 0-1-16,1-5-7 0,0 5 14 0,-2-2-8 15,2-1-13-15,-4-2 22 0,1-3-13 0,-3-1-11 16,2-3 9-16,-7 0-1 0,-1-1-4 16,-1-1 5-16,-2-3 2 0,-4 0-28 0,0 0-17 15,12-12-17-15,-8 9 4 0,-1 1-75 16,5-10-42-16,-2 3-22 0,-1 1-39 0,-2 1 22 15,-2-2-234-15,1 1-80 0,-1 3 31 0,1-2 32 16,0 2-8-16,-1 0 26 0,1 0 29 16,0-1 13-16,2 2 90 0</inkml:trace>
  <inkml:trace contextRef="#ctx0" brushRef="#br0" timeOffset="216976.8693">13454 17508 359 0,'-1'-1'468'0,"0"1"-92"0,0 1-31 0,0-2-48 16,3 1 61-16,-2 0-23 0,1 0-23 0,-1 0-24 15,1 0-5-15,0 0-27 0,1 0 4 0,1 0-10 16,-1 0 1-16,3 0-15 0,2 0-28 16,-1 1-18-16,2-1-8 0,3 0-23 0,5 0-20 15,3 0-6-15,3 0-14 0,-3 0-18 16,4 0-19-16,0 0-47 0,21-10-23 0,-22 9-42 16,-9-1-47-16,-2-1-32 0,-1 2 10 0,-3 1-140 15,-3-2-45-15,2 1-42 0,-4-1 28 16,0 2 29-16,-1 0 26 0,-1 0-274 0,0 6 38 15,-3-5 0-15,-2 1 32 0,2 1 52 16,-12 6 22-16,3-1 24 0,1-4 44 0,4 1 37 16</inkml:trace>
  <inkml:trace contextRef="#ctx0" brushRef="#br0" timeOffset="217230.5418">13485 17643 673 0,'-3'2'430'0,"1"1"-71"15,-1-1 47-15,1 1-25 0,1 0-11 0,1 1-3 16,0-2-31-16,3 1-14 0,-1 1 3 0,2-1-7 16,2-1-47-16,8 5-23 0,2-3-27 0,4 0 5 15,0-2-10-15,0-1-22 0,1 1-21 16,-1-2-19-16,0 0-15 0,-9 0-25 0,5 0-11 16,1 0-44-16,0 0-32 0,-1 0-63 0,-3 0-27 15,-2 0-46-15,2 0-33 0,1 0 14 0,-3 0-120 16,-3 0-31-16,0 0-37 0,0 0 28 15,0 0-293-15,-8 0 50 0,6 0 39 0,-6 0 38 16,7 0 19-16,-7 0 29 0,8 0 13 16,-1 0 33-16,-7 0 16 0,8 0 36 0</inkml:trace>
  <inkml:trace contextRef="#ctx0" brushRef="#br0" timeOffset="219458.4692">14485 17425 539 0,'0'0'310'0,"0"0"-22"0,0 0-38 16,16 0-5-16,-16 0-15 0,0 0-11 0,0 0-6 15,0 0-15-15,22-27 8 0,-22 20-28 0,3 2-18 16,-1-4 31-16,-2 4-37 0,0-2 1 16,0-4-2-16,0-3 1 0,0-2-21 0,-18-21-16 15,9 20-18-15,-3-2 8 0,1-1-16 0,-3 4-9 16,2-1-6-16,-4 2-8 0,0 1-3 15,1 2 0-15,-2 3-1 0,-1 3-11 0,1 4-9 16,8 2 9-16,-5 0-14 0,-19 17-6 0,16-4-6 16,0 3 13-16,3 1-3 0,1 4-1 15,4 5 4-15,0-4-1 0,4 0 7 0,3 1 4 16,2-2-5-16,0-9-11 0,0 4 7 0,16 14-5 16,-8-15-9-16,4-3 14 0,4-2-8 0,-3-3-8 15,3-2 7-15,-1-4-7 0,0-1-2 16,2 3-8-16,-7-3 1 0,18-15-8 0,-10 6 13 15,-2-1-12-15,-1-4-4 0,1-1 3 16,-2-1 10-16,-2 0-4 0,0 2 0 0,-1 2-4 16,-5-1 9-16,2 0-6 0,-3 5 14 0,-1 1 17 15,-2 0-11-15,-1 4 17 0,1-1-13 16,0 3-11-16,0-1 5 0,-2-1-11 0,3 2 2 16,-3 1-2-16,0 0 11 0,0 0 1 0,-3 9 11 15,3-1 4-15,-2 11 3 0,2-6 24 16,0 5-7-16,0 6-8 0,0 2 10 0,0 3 9 15,0 4-4-15,0-2-19 0,0 3 13 0,10 34-10 16,-8-34-19-16,0-1-8 0,0 16 12 16,0-8-8-16,-2-10-14 0,2-11 5 0,-2 4-4 15,0-17-1-15,0 5-4 0,0-2-51 0,0-1-31 16,0-9-41-16,-2 8-44 0,2-8-32 0,0-5 18 16,-4 0-171-16,2-1-62 0,2-2 34 15,0 3-267-15,-1-3 50 0,2 0 34 0,-1 8 41 16,0-8 58-16,0 3 20 0,0-7 58 15,0-1 29-15,0 2 1 0,0 0 33 0,0 3 7 16,-12-5-7-16</inkml:trace>
  <inkml:trace contextRef="#ctx0" brushRef="#br0" timeOffset="222556.7427">15899 17286 442 0,'0'0'375'0,"0"0"-51"15,0 0-9-15,0 0-33 0,0 0-56 16,0 0-24-16,0-14-19 0,0 14-1 0,0 0-21 16,0 0-36-16,0 0 2 0,0 0-11 0,27-21-27 15,-27 20-9-15,0 0 0 0,0 1-39 16,0-3-41-16,-2 3-46 0,2 2-48 16,0 0-62-16,-4-1 14 0,2 4-292 0,2 0 42 15,2 2 7-15,-4 15 52 0,2-11 23 16,0 5-49-16,0 4-3 0</inkml:trace>
  <inkml:trace contextRef="#ctx0" brushRef="#br0" timeOffset="222801.9613">15981 17633 291 0,'3'3'509'0,"-2"-1"-106"0,1 2 20 16,0 2-21-16,-2-2-11 0,6 11-24 0,-3 3-29 15,-1 3-29-15,2-1-36 0,-2 3-10 16,-2-7-25-16,0 9-32 0,0 2-10 0,0 5-19 16,0 0-33-16,-19 34-2 0,9-36-51 0,-7 3-55 15,-8 4-79-15,2-1 5 0,-13-4-174 0,-8 3-75 16,-2-3 28-16,6-3-279 0,-5-2 42 16,7 0 22-16,0-7 34 0,2-2 30 0,1-7 41 15,11 2 46-15,0-8 1 0,1-2 13 16,4-3-16-16</inkml:trace>
  <inkml:trace contextRef="#ctx0" brushRef="#br0" timeOffset="224519.031">17676 17287 411 0,'14'-17'339'0,"11"-12"-17"16,-17 15-40-16,1 0-28 0,0-1 6 15,0 0-4-15,-2-2-55 0,-1-5 11 16,-4 1-25-16,-2 9 6 0,0-5-17 0,0-5-29 0,-17-21 4 16,7 20-22-16,2 4 2 0,-5 2-34 15,-4 5-3-15,0 6 5 0,-3 5-17 0,8 1 8 16,-22 10-11-16,11-1-17 0,2 8 5 0,2-2-4 15,2 4-5-15,1 3 2 0,3 0-4 0,3 4 2 16,4-2-3-16,2-2 2 0,4 0-4 16,0-12-12-16,0 4-6 0,18 13 2 0,-8-15-5 15,6 0 8-15,-2-4-4 0,2 1-8 0,-3-6-27 16,-2-3-3-16,0 0-8 0,3 0-23 16,19-12 16-16,-18 6-14 0,2-3-3 0,-3-3 3 15,-1-1 16-15,3 4-14 0,-5-6 5 16,0 1 4-16,0 2 9 0,-6 1-15 0,0-2 9 15,-1 5 0-15,0 1 2 0,0 2 1 0,-2 2-22 16,0 1 4-16,-1 0 45 0,-1 2-2 16,0 0 7-16,0 0 11 0,3 14-6 0,-3 5 19 15,5-1 4-15,-5 1 3 0,3 5-3 0,0-2-3 16,2 2-6-16,2 1 8 0,0 1-9 16,0-2 0-16,-1-3-7 0,1 4-1 0,2-5 5 15,-3 0 6-15,0-2-5 0,-3 0 15 0,1-2 1 16,-2-4 3-16,-1-2 2 0,-1-10 3 15,0 7 5-15,0 0-13 0,-12 6-4 0,8-9-14 16,-1 0 11-16,-8 3-3 0,-1-1-15 0,-3-3 7 16,3-1-5-16,2 0-6 0,2-2-8 15,10 0-5-15,-14 0 16 0,-2 0-3 0,-14-16-2 16,18 8-17-16,5-1 12 0,-2-3-16 0,2 0 2 16,3 4-2-16,2-11 4 0,2 12-13 15,0-6 0-15,17-16-13 0,-7 12 2 0,0-2-12 16,3 2-16-16,3 0 10 0,-2-1-19 0,7 2-20 15,-1 1-15-15,0 4 9 0,0-1-82 16,2 1-26-16,-3 3-14 0,0 0-26 0,-2 1-29 16,3 2 27-16,0 0-166 0,-1-2-88 0,-3 2 23 15,-1 3 41-15,0-5 34 0,-6 2 5 16,-1 3 61-16,0-3 7 0,-3 3-11 16,1-2 42-16</inkml:trace>
  <inkml:trace contextRef="#ctx0" brushRef="#br0" timeOffset="224811.7858">18166 16982 635 0,'0'-5'495'0,"0"1"-49"0,-1 1-52 16,0 1-39-16,-1 2-42 0,-1 2-14 16,-2 1-25-16,-6 5-29 0,-1 6-15 0,0 0-9 15,-2 1-6-15,3 4-29 0,0-1-14 16,-1 3-11-16,2 0-1 0,2-1-26 0,0 1 7 15,2-1-27-15,3-1-9 0,-4-2-3 0,7-9-13 16,0 1-18-16,0 1-14 0,13 13-10 16,-1-12-26-16,-6-4-21 0,1-2-46 15,12-1-33-15,3 1 8 0,-12-5-112 0,4 0-23 16,27-12-42-16,-20 5-49 0,2-2 30 0,0 1-258 16,0 4 39-16,1-4 37 0,3-2 44 15,-4 1 10-15,-3 3 24 0,2-2-20 0,0-2 21 16,-1 2 42-16,2 1 24 0</inkml:trace>
  <inkml:trace contextRef="#ctx0" brushRef="#br0" timeOffset="225118.6044">18602 17077 287 0,'0'-5'517'0,"-2"1"-99"0,-1-2-63 16,1 1 8-16,-7-7-22 0,3 5-42 15,-1 2-18-15,-4-5-25 0,0 1-14 16,-5 5-30-16,4 3-8 0,2-1-18 0,0 1-11 15,1 1-24-15,-2 0 1 0,-18 17-11 16,12-7-7-16,3 2-12 0,0 1 1 0,1 3 5 16,2 4-11-16,-1-2-4 0,4 3-20 0,0-2 6 15,4 1-28-15,0 0 11 0,4-2-12 16,0-9-19-16,0 1-5 0,11 15 1 16,-2-13-37-16,-1-5-11 0,2-3-32 0,-2-3-26 15,-8-1-26-15,14 0 8 0,3 0-80 0,15-12-1 16,-15 2-22-16,-2-4-20 0,1 1-2 15,-4-1-29-15,-1-1 15 0,6 1 20 0,-6-6-95 16,0 1-50-16,-3-3-44 0,0 1-31 0,0-6 2 16,-2 2 23-16,-5 0 28 0,0 2 25 15,2 1 16-15,-2 1 52 0</inkml:trace>
  <inkml:trace contextRef="#ctx0" brushRef="#br0" timeOffset="225409.3813">18599 16849 700 0,'-3'-21'206'16,"-4"2"-7"-16,3-2 5 0,-3 2-3 15,3 1 10-15,1 5-7 0,0-3 18 0,1 4 5 16,0 3-23-16,-1 1-24 0,2 2 40 15,-2-1 7-15,2 2-22 0,0 3-14 0,1-1-19 16,-1 1-17-16,1 0 2 0,-1 3 13 0,0 0 1 16,2 3-1-16,-2-1-6 0,2 4 9 0,-2 13-12 15,1-8 5-15,0 7 21 0,0 5-32 16,0 3-6-16,0 2-16 0,0 2 6 0,0-2-5 16,0 2-27-16,8 34 8 0,-2-32-29 15,-1-2 8-15,0-2-16 0,0 0 5 0,0 0-34 16,4-4 13-16,-4 2-25 0,2 0-6 0,0-5-21 15,-2-4-33-15,4-1-8 0,-6-7-24 0,-1-3-31 16,1-1-47-16,-1-2-61 0,3-1 20 16,-5-3-138-16,0 0-44 0,0 0 32 15,6 0-290-15,12-18 53 0,-11 6 24 0,5-2 43 16,0 1 23-16,1-4 34 0,3 4 41 0,5 0 26 16,2 3 17-16,4-2 11 0,2 2 27 0</inkml:trace>
  <inkml:trace contextRef="#ctx0" brushRef="#br0" timeOffset="225793.0498">19322 16748 613 0,'2'-4'375'16,"-1"-2"-51"-16,1 1-12 0,-2 2-29 0,0-1-35 15,0 1 41-15,0-1-26 0,-2 1-11 0,0 2-22 16,-3-2-24-16,2 1-5 0,-2 2-11 16,-1 1-8-16,-1 0 5 0,-9 3-13 0,0 6-5 15,-1 0-1-15,-3 5 3 0,4 4 1 16,-3 0-12-16,4 5-4 0,-2 3-5 0,3 2 17 16,-1 2-17-16,3 3-17 0,4 2 19 15,-1 0-16-15,3 3-26 0,0-5 10 0,3 2-28 16,1-2 5-16,2-2-23 0,0-18 4 0,10 32-24 15,0-22-2-15,3 1-18 0,-1-5-3 0,3 1-71 16,0-2-28-16,6-3-22 0,0-5-37 16,-2 0-37-16,4-4 16 0,-2-1-109 0,0-3-30 15,-11-3-76-15,5 0 30 0,3 0-234 0,15-13 9 16,-13 9 43-16,-2-3 37 0,5-1 31 16,0-2 34-16,-2 3 25 0,3-3 21 0,0 1 35 15,-1-1 15-15,-3 0 29 0</inkml:trace>
  <inkml:trace contextRef="#ctx0" brushRef="#br0" timeOffset="226125.9597">19573 16888 490 0,'-2'-5'420'16,"2"3"-49"-16,0-1-45 0,0 0-14 0,-1-1-38 15,0 4-22-15,-1-1 4 0,2 0 6 16,0 2-2-16,0 1-6 0,0 4 9 0,-1-1-22 16,1 3 1-16,0 16-18 0,0-13 21 0,-4 25-6 15,4-10-15-15,-1 2-25 0,0 4-21 0,1-4-20 16,-1 1-20-16,0 1-3 0,0-3-16 16,1-1-10-16,-2-4-28 0,1-3-4 15,1-11-36-15,0 1-30 0,0 1-25 0,0-1-41 16,0-1-21-16,0-8-51 0,0 7-20 15,0-7 12-15,0 0-146 0,5 10-35 0,-2-10 27 16,1-2-290-16,0 1 24 0,-1 0 48 0,2-3 43 16,3-8 23-16,3 3 30 0,-1-2 25 0,0-3 36 15,1 0 6-15,-1-1 25 0,1 1-16 16</inkml:trace>
  <inkml:trace contextRef="#ctx0" brushRef="#br0" timeOffset="226550.5878">19791 16980 367 0,'1'-3'494'0,"1"1"-96"0,-1 0-7 0,0-1-48 16,-1 2-19-16,1 0-23 0,0 0-8 0,-2 2-9 15,0 1-23-15,-2 2-8 0,-3 9-21 16,-2-2-19-16,-3 2-22 0,2-1-26 0,-2 1-18 16,-1 0-4-16,3-4-6 0,-3 4-19 15,1-2-5-15,-2 1-17 0,0-3-3 0,4-1-12 16,0-1-18-16,1-2-6 0,2-1 8 15,1 2-19-15,0-4 10 0,2 0-22 0,-1-2 7 16,1 3-11-16,0-1-18 0,1-1 5 0,0 0 0 16,0 0-4-16,1 2 3 0,-1-2-11 15,2 2-4-15,0-3 1 0,0 0 7 0,0 7-7 16,0-7 3-16,13 27 2 0,-2-15 1 16,2-3-9-16,1 1 9 0,-1-3 4 0,4 3-5 15,-1-3-2-15,1-4 4 0,-1 3-4 16,-1-6 1-16,-2 0-10 0,-13 0 4 15,11 0 12-15,-1 0-5 0,-1 0 3 0,17-11-10 16,-12 6-12-16,-2-2-9 0,-1-4-21 0,0 1-25 16,-4 2-7-16,-1-4-35 0,2-1 11 0,-3 6-55 15,-1-3-45-15,-3 2-21 0,0 0-27 16,-1 1-27-16,1 1 29 0,-1 6-220 0,0 0-20 16,0-7 37-16,0 7 32 0,0 0 1 0,0-7 40 15,0 7 47-15,-12-9-10 0,10 8 37 16,0 1 1-16</inkml:trace>
  <inkml:trace contextRef="#ctx0" brushRef="#br0" timeOffset="228277.1822">20281 17215 516 0,'0'0'322'0,"0"0"-16"0,0-13-10 0,0 13-7 15,0 0-11-15,0 0-35 0,0 0 31 0,0 0-8 16,0 0-30-16,0 0-29 0,0-12 6 0,0 12-13 16,0 0 6-16,0 0-2 0,0 0-12 15,0 0-5-15,25 11-9 0,-27 8-7 0,2-12-17 16,0 7-18-16,-9 18-4 0,2-13-16 15,3-2-8-15,-4-1-34 0,2 2-13 0,-5-3-21 16,2-1-41-16,-2 0-52 0,5-6 6 0,-2 0-106 16,1-4-59-16,0 1-67 0,3-4 24 0,0 2-307 15,-1-3 45-15,2 0 6 0,3 0 35 16,0 0 33-16,0 0 27 0,0 0 25 0,-2-6 22 16,2 3 72-16,1 0 16 0</inkml:trace>
  <inkml:trace contextRef="#ctx0" brushRef="#br0" timeOffset="229314.673">20559 16995 430 0,'0'0'350'0,"0"-15"-21"15,0 15-33-15,-14-24-12 0,16 19-1 0,0-1-20 16,-1 2-29-16,0 0-26 0,1 1 3 16,0 2 2-16,1 2-2 0,0 1 13 0,0 3-3 15,4 10 3-15,-1 6 2 0,-1 6-16 0,-2 2-8 16,-1 0-8-16,-1 3-24 0,-1-15-24 15,0 7 6-15,0 5-14 0,0 0-23 0,0 2-10 16,0-3-12-16,-12 26-4 0,9-31-7 0,0-1-14 16,0-4-24-16,1-5-30 0,0-1-19 0,0-5-26 15,2-2-38-15,-2 0-28 0,2-3-9 0,0 3 10 16,-2-3-107-16,2-2-43 0,0 0-34 16,2-1 25-16,-2-1-185 0,0-4-89 15,2 1 39-15,-1 1 26 0,1-2 45 0,-1-1 26 16,4-10 26-16,0-2 25 0,-3 2 19 0,3-2 12 15</inkml:trace>
  <inkml:trace contextRef="#ctx0" brushRef="#br0" timeOffset="229694.1847">20573 16990 945 0,'-3'-3'337'0,"2"-2"-1"16,1 1-43-16,1-1-16 0,0 1-35 16,2 0 17-16,-1-3-27 0,8-2 3 0,3-1-5 15,2 0-28-15,2 1-3 0,2-1-2 16,3 4-13-16,-1 0-13 0,3 5-33 0,-2-1 3 16,-11 2-19-16,4 0-9 0,19 12-14 0,-16-4-1 15,-2-1-10-15,0 4-11 0,-4 3-2 0,-2 0-1 16,-3 2-9-16,-4-1-12 0,-2 0-9 15,-1-3-2-15,0-3-2 0,0 4 2 0,-19 15-7 16,9-13 5-16,-3-1-9 0,0-1 2 0,-4-1-16 16,-3 0-3-16,0-4-19 0,4-2-16 15,-3-3-37-15,3 2-9 0,-1 0-17 0,6-4-23 16,1 0 11-16,2-1-104 0,8 0-40 0,0 0-35 16,-8 0 26-16,-2-12-263 0,10 9-3 15,1-1 49-15,2 0 39 0,1 0 27 16,8-5 29-16,0 1 20 0,3-1 52 0,3 1-14 15,1-1 7-15</inkml:trace>
  <inkml:trace contextRef="#ctx0" brushRef="#br0" timeOffset="230009.0212">21132 17077 631 0,'-1'0'435'0,"1"2"-73"0,0-2 37 0,0 2-23 16,0-2-28-16,1 1-15 0,-1 0-32 16,-1 0-23-16,1 0-22 0,1 0-29 0,-1 0-13 15,2 1-21-15,0-1-4 0,1 0-8 0,3-1-18 16,0 0-15-16,1 0-16 0,1 0 1 0,13 3-3 16,-1-3-32-16,1 0-6 0,-10 0-10 15,4 0-5-15,5 0-9 0,0 0-17 0,1 0-29 16,0 0-24-16,16-10-22 0,-20 5-51 0,-6 3-15 15,0 1 9-15,-1-1-115 0,-2-1-22 0,-3 0-56 16,2 0-42-16,-1 0 31 0,0 2-251 16,3-8 35-16,-1 5 33 0,-1 1 34 0,-1 0 29 15,1-1 42-15,-3 4 28 0,5-2 17 16,11 2 13-16,0 0 6 0</inkml:trace>
  <inkml:trace contextRef="#ctx0" brushRef="#br0" timeOffset="230333.8913">21603 16811 329 0,'-2'-6'452'0,"0"2"-63"15,-1-1-43-15,2 4-42 0,-1 1 5 0,0 2 25 16,-1 3-17-16,1 11-4 0,0 2-5 15,0 2-21-15,0 7-22 0,0 0-5 0,0 2-6 16,1 2-28-16,-1-2-10 0,0 3-25 0,0-2-14 16,-1 0-30-16,2-1-4 0,1-4-7 15,-2-1-33-15,2-5-28 0,0 3-27 0,-1-10-41 16,-1-2-31-16,2-1-33 0,0-9-50 16,0 0 11-16,0 4-126 0,0-4-39 0,0 0-59 15,15 7 29-15,-11-9-264 0,-1-2 40 16,8-4 47-16,-2 1 36 0,0-3 30 0,1-1 27 15,-3-5 24-15,2 2 40 0,-2 3 14 0,0-6-21 16</inkml:trace>
  <inkml:trace contextRef="#ctx0" brushRef="#br0" timeOffset="230732.4458">21637 16624 795 0,'0'-2'335'0,"-1"0"-22"16,0-1-13-16,0 1-9 0,2 0-44 16,0 1-24-16,2-1-25 0,2 0 42 0,2 1-12 15,12 1-3-15,2-2-4 0,-10 2 2 0,9 0-11 16,4 0-16-16,31 14 4 0,-28-6-12 0,-1 2-22 15,5 3 10-15,-3 3-17 0,-2 5-11 16,1 4-12-16,-4 4 12 0,0 4-14 0,-3 4-25 16,-3-1 4-16,-4 6-23 0,-4 0-1 15,-4 0-15-15,-4 1-2 0,-1-23-19 0,0 9 7 16,-14 36-8-16,4-31 1 0,-1 0-22 0,-3-3-13 16,-2-2-31-16,-2-4-42 0,-1-4-30 0,-4 0-31 15,0-1-30-15,2-4 13 0,-4-3-164 16,-2 1-57-16,3-3 31 0,4 1-257 15,-2-4 23-15,1-1 62 0,5-2 34 0,4-1 32 16,5-2 31-16,2-2 39 0,1 1 22 0,4-1 14 16,1-1 12-16,3 1 21 0</inkml:trace>
  <inkml:trace contextRef="#ctx0" brushRef="#br0" timeOffset="231220.7439">22717 17097 418 0,'-2'0'401'0,"-2"0"-29"16,1-1-43-16,1 1-26 0,0 0-39 0,0 0 25 15,1 0 9-15,2-2-9 0,1 2 5 0,0 0-24 16,1 2-3-16,2-2-17 0,1 0-3 16,3 0-32-16,11 4-5 0,-9-4-18 0,5 0-4 15,4 0-36-15,1 0-23 0,0 0-14 0,1 0-5 16,3 0-14-16,-1 0-43 0,-2 0-50 0,2 0-46 16,-3 0-41-16,0 0 7 0,-2 0-144 15,-2 0-50-15,-3 0-47 0,-2 0 29 16,-4 0 30-16,-8 0 24 0,7 0 19 0,-1-2 22 15,-7 7-285-15,-2-3 45 0,-9 5 28 16,1 3 30-16,-3-4 23 0,-2 6 7 0,-2-1 18 0,-1 2 6 16</inkml:trace>
  <inkml:trace contextRef="#ctx0" brushRef="#br0" timeOffset="231436.8198">22755 17308 502 0,'-1'2'462'0,"-2"0"-81"0,2 0 69 15,0 0-25-15,2-1-11 0,0 1-30 0,3 0-28 16,-1 0-41-16,2 1-16 0,1-1-26 0,12 1-42 16,1 2-12-16,1-4-38 0,2 3-38 15,1-2-32-15,2-2-53 0,-10 0-51 0,5 0-58 16,4 0 6-16,2 0-125 0,0 0-64 0,25-12-47 16,-30 10 30-16,1-1-256 0,-3 1 37 15,-1-3 34-15,-4 5 33 0,-2 0-12 0,-1-3 27 16,-1 3 44-16,-1 0 19 0,1 0-15 0</inkml:trace>
  <inkml:trace contextRef="#ctx0" brushRef="#br0" timeOffset="231836.8895">23726 16832 504 0,'4'-4'474'0,"-1"0"-86"0,0 2 3 0,-1 0-27 15,1 0-33-15,1 1-44 0,-2 2 4 0,1 1 6 16,-3 6 0-16,6 13-15 0,-1 5-22 16,-3 1-18-16,-2-11-26 0,0 10-26 15,0 7-15-15,0 4-1 0,0 2-14 0,0-1-36 16,0 1-11-16,0 0-29 0,-6 34-33 0,-1-41-45 16,0-4-68-16,-2 0-42 0,0-1 10 15,-3-2-139-15,-1-3-34 0,2-3 25 0,-1-2-341 16,4-3 50-16,-4-2 62 0,1-2 26 0,2-3 33 15,2 0 27-15,5-4 28 0,-3-1 16 0,5-2 7 16,0 0 12-16</inkml:trace>
  <inkml:trace contextRef="#ctx0" brushRef="#br0" timeOffset="235608.4959">17602 18020 752 0,'13'0'291'0,"-13"-16"-27"0,27-11-13 15,-20 15-25-15,-5-2-23 0,1 2-21 16,-1 3 7-16,-2-4-26 0,0 13-16 0,0-10 3 16,0-4-3-16,0-1 6 0,-16-15-54 0,10 16 13 15,2 3-1-15,-7 1-13 0,-1 0-6 16,-2 6-16-16,-4 3-7 0,18 1-15 0,-18 0 5 16,-20 11-6-16,17-1 6 0,-8 8-5 0,0 3-34 15,7 0-6-15,6-1 12 0,5 0-2 0,5 1-20 16,1-1 6-16,5-12 20 0,0 5 0 15,15 15-34-15,5-17 12 0,-6 0 9 16,2-8 0-16,2 0-3 0,2-2 5 0,-9-1-3 16,3 0-1-16,24-14-6 0,-20 6-8 0,-2-6 1 15,0 3-1-15,-2 1-2 0,-1 1-10 0,-2-3 6 16,-5 0 19-16,0-1-2 0,2 3-2 16,-4 1-3-16,-2 1-17 0,-1-1-2 0,-1 9 5 15,0-7-28-15,0 7 11 0,0-7 17 16,0 7-6-16,0-8-7 0,0 8 14 0,0-7-2 15,0 7-23-15,0 0 37 0,0 0-6 16,-1 12 14-16,1 3-1 0,0-5-2 0,0 8 35 16,0 4-10-16,0 5 6 0,10 37 4 0,-9-24 2 15,2-3-7-15,-1 6 7 0,3 1-2 0,0-4-28 16,-3 2 12-16,0-6 9 0,0 0-4 16,0-4 4-16,-2-3-5 0,0-16 9 0,0 6 2 15,-13 20 11-15,8-21-2 0,-1-2 14 16,-6-5-12-16,-4-1-4 0,1-4-9 0,-3-1 4 15,-1-2-6-15,0-5-4 0,0 0-9 0,-4-3 4 16,1 2-13-16,3-9-1 0,-2 5-16 0,6-5-4 16,1-5 5-16,2-2 4 0,2 0-21 15,4-1 1-15,6-4 4 0,0 10 1 0,10-23-13 16,1 10 10-16,1 1 0 0,1 5 2 16,3 1-1-16,0 2-7 0,4-3-4 0,-3 5-18 15,4 0-20-15,4 2 5 0,-2 2-53 0,-2-3-33 16,2 4-29-16,0-1-30 0,-6 1-18 15,6 4 20-15,-3-4-168 0,-1 9-111 0,-4-2 14 16,4 3 33-16,-4 1 14 0,-9 0 26 16,5 0 27-16,0 0 16 0,19 13 23 0</inkml:trace>
  <inkml:trace contextRef="#ctx0" brushRef="#br0" timeOffset="235922.8586">18122 17902 212 0,'-1'-12'477'16,"2"1"-56"-16,-1 2-40 0,-6-3-50 15,1 4-35-15,-3 2-4 0,-1 2-24 0,2 2-21 16,-1 2-34-16,-2 0-9 0,-3 0 3 16,-24 21-16-16,12-5-5 0,4 4-20 0,2 4 1 15,2 2-11-15,2 2-5 0,3-2-10 16,3 2-2-16,1-1-8 0,2-3-14 0,4 3-10 15,2-17-8-15,0 8-8 0,16 19-4 16,-9-17-8-16,-1-8-28 0,6-1-26 0,3-4-24 16,5-3-31-16,3-4-62 0,4 0 9 0,-11 0-92 15,6 0-54-15,20-11-38 0,-11 5 25 16,-8-4-230-16,1 3-55 0,0-1 40 0,-2-1 28 16,-2-1 33-16,-1 1 51 0,1-1 23 15,-1-3 17-15,-2 2 20 0,0-2 38 0</inkml:trace>
  <inkml:trace contextRef="#ctx0" brushRef="#br0" timeOffset="236197.062">18445 17919 762 0,'-6'-5'418'0,"0"-1"-53"0,1 2-48 0,1-1 27 16,-2 3-15-16,-6 0-29 0,0 0-15 16,5 2-18-16,-5 0-33 0,-12 14-12 0,9-4-14 15,0 6-32-15,1-1 1 0,2 11-17 16,2-2-16-16,1 1-15 0,6-2-11 15,1 0 2-15,2-11-20 0,0 5-21 0,14 24-5 16,-4-19-6-16,0-3 1 0,2-5-12 16,2-9-19-16,0-2-27 0,0-1-23 0,-7-2-33 15,15-14-40-15,-10 3 2 0,6-2 7 0,-1 2-69 16,-2-4 4-16,-3-4-44 0,-1-4-17 16,-3 3-1-16,-3-6-30 0,1 0-8 0,1-2 20 15,-2 3-68-15,-4 0-53 0,-1-1-40 16,2 0-39-16,-2-4 43 0,0 15 24 0,0-9 6 15,0-2 79-15,0-2 63 0</inkml:trace>
  <inkml:trace contextRef="#ctx0" brushRef="#br0" timeOffset="236438.7066">18507 17665 1011 0,'0'-22'221'0,"0"0"7"16,0 3-9-16,0 2 21 0,-12-10 8 15,9 18-17-15,1 4-31 0,0 0-23 0,0 2 5 16,-1 3 16-16,1 1 22 0,0 2-25 16,0 1 4-16,-2 13 2 0,-1 2-10 0,2 3 16 15,0 7-3-15,-1 0 5 0,0 26-21 16,2-1-4-16,1 1-28 0,0 2-4 0,1-31-22 15,0 10-8-15,0 7-24 0,0-2 1 16,11 39-15-16,-6-48-6 0,2-6-28 0,0-1-17 16,-1-6-32-16,0-2-14 0,-3-8-29 0,1-2-36 15,1-6-42-15,3 1 10 0,-8-2-134 16,6 0-42-16,7-22-64 0,-3 8 31 0,1 3-217 16,3-2 6-16,0 1 65 0,5 0 34 0,1 0 31 15,5 0 30-15,5 1-7 0,4 0 30 16,11 3 21-16,-4-6 38 0</inkml:trace>
  <inkml:trace contextRef="#ctx0" brushRef="#br0" timeOffset="236828.7434">19298 17719 696 0,'1'-3'406'0,"0"-2"-44"0,-1 2-45 0,1-1 9 16,-2-1-6-16,2 0-22 0,-2 2-13 0,1 2-10 15,0-3-6-15,0 2-31 0,-2-1-7 16,-1 1-35-16,-2 0-17 0,0 2-7 0,-2 2-9 16,-7 4 8-16,-5 3-14 0,-1 1-16 0,0 6 8 15,2 1-11-15,-12 17-13 0,1 2 14 16,5 1-3-16,1 6-15 0,1 3-15 0,6-2 15 15,4 3-24-15,5 0-9 0,5-3-9 0,2-23-1 16,0 9-7-16,15 41-7 0,-9-38-7 16,5-6-7-16,4-1-13 0,4-4-3 15,3 0-65-15,-1-6-26 0,5-1-26 0,-4-1-25 0,0-9-30 16,-4-2-42-16,-5-3 17 0,2 0-112 16,23-11-43-16,-21 3-42 0,-2 0 30 0,4 0 31 15,-2 3 29-15,-3-3-261 0,2 2 41 0,-4 4 36 16,3-7 57-16,-4 2 5 0,3 5 30 0,4-4-3 15,4 6 54-15,-5-8-3 0,-2-1-2 16</inkml:trace>
  <inkml:trace contextRef="#ctx0" brushRef="#br0" timeOffset="238568.9292">19812 17885 588 0,'0'-12'356'0,"0"12"-32"0,0 0-50 15,0-14-6-15,16-4 6 0,-18 12-33 0,0 0 1 16,-6-8-29-16,2-1 14 0,-2 1-10 16,-1-1-35-16,1 1-1 0,-2 2-8 0,0 2-19 15,0 0-13-15,-3 1-12 0,1 1-14 16,1 4-6-16,-1 0-12 0,-4 2-7 0,1 2-8 16,8 0-3-16,-5 0-12 0,-17 13 4 0,11-5-2 15,1 5-16-15,2 3 2 0,0 2 3 0,-3 10 1 16,2 2-12-16,3 2 8 0,4-3-3 15,5 2 3-15,3-3-19 0,1-14 11 0,0 5-11 16,0 3 5-16,16 17-1 0,-6-17-2 0,0-13-11 16,2 1 3-16,1-1 1 0,0-6-18 15,2-1 2-15,-7-2 11 0,3 0-12 0,16-10 3 16,-13 2-8-16,2-2-7 0,-2 0-15 16,1-4-2-16,-3-2 2 0,1-1-7 0,0 0-3 15,1-1-7-15,-5 2 2 0,-2 3 2 0,-1 0 5 16,-3-3 1-16,6 3 2 0,-4 3 10 0,-1 1-6 15,-1 3-2-15,0-1 11 0,0 1 13 16,-1 1 2-16,-1 2 7 0,-1 3-1 0,0 0-2 16,0 0 3-16,0 0-6 0,0-7 2 0,0 7-6 15,0 0 8-15,7-5 16 0,-6 19-11 16,-3 1 15-16,-1 2-3 0,3-6 23 0,-6 24-4 16,2-6 8-16,2-3-15 0,0 6 24 15,-1 1-10-15,0 2-1 0,-1 0-5 0,2 0 1 16,-2-3-23-16,1-2 4 0,3-4 2 0,-1-2-4 15,0 0-6-15,1-15-8 0,0 2 8 16,0 1-23-16,0-4 9 0,0 0 14 0,0-1-33 16,0-1 12-16,0-6-13 0,0 0-35 0,3 11-20 15,-1-18-28-15,5-3-43 0,0 6 13 16,1-7-92-16,-4 2-20 0,-1-5-43 0,3-1-37 16,5 5 27-16,-7-2-237 0,2 2 7 0,-1 3 29 15,0 0 35-15,-2 2 33 0,1-1 26 16,0 2 11-16,-1 3 26 0,6-1 6 0,-4 2 5 15</inkml:trace>
  <inkml:trace contextRef="#ctx0" brushRef="#br0" timeOffset="238862.7083">20159 18215 813 0,'2'-2'470'0,"0"5"-59"16,1 7-9-16,4-1-12 0,-2 4-15 0,0 2-22 15,-1 6-14-15,-4 3-36 0,0 0-23 0,0-11-6 16,-5 33-53-16,1-15-1 0,-1-3-39 16,-4 0-1-16,6-2-34 0,-8 1-14 0,-2-4-57 15,0-4-26-15,-1-1-55 0,-6-1-61 16,1-2 5-16,-1-5-180 0,-1-1-78 0,7-2 28 15,-4-7-202-15,2 0 42 0,2-7 35 0,2-1-43 16,-1 0 32-16,9-2 29 0,0 0 53 16,2-2-9-16,-1-1 20 0,3-3 12 15,4 0-2-15</inkml:trace>
  <inkml:trace contextRef="#ctx0" brushRef="#br0" timeOffset="241744.9071">20643 17877 533 0,'0'0'340'0,"0"0"-47"0,0 0-25 16,0-13 8-16,0 13 8 0,0 0-37 0,7-20-29 15,-8 16 6-15,1 2-11 0,-1 0-2 0,1 1-29 16,-1 0-14-16,-1 1 5 0,1 2 8 16,-4 10-11-16,-2 1-4 0,0 11 1 0,-1 0 3 15,2 3-8-15,2 3-12 0,0-2-25 0,0 1 4 16,-3 0-4-16,3-3-35 0,1-2-2 16,1 0-2-16,2-14 0 0,0 4-33 0,0 1-21 15,0-1-21-15,0-2-40 0,0-1-20 16,0-4-28-16,8 7 6 0,-4-10-76 0,8-3-59 15,-3-6-43-15,5-2-47 0,0 0 30 0,1-3-256 16,4 1 32-16,-5-2 41 0,4 0 32 0,-7-1 28 16,0 3 9-16,2-2 24 0,-1 1 20 15,-1-4 2-15</inkml:trace>
  <inkml:trace contextRef="#ctx0" brushRef="#br0" timeOffset="242163.0095">20948 17866 1085 0,'0'-3'347'0,"1"-1"13"0,-2 1-34 16,0 0-37-16,-1 1-7 0,2 0-6 15,-1 1-26-15,-2-2-19 0,-1 2 0 0,0 2-25 16,0 0-11-16,-5 9-15 0,-2 1 5 0,0 3-6 16,0 4-11-16,3-1-13 0,3 3 2 0,-2 2-19 15,5 0 6-15,-1 2-29 0,3-13-9 16,0 5-10-16,12 20-4 0,-5-15-15 15,4-4-11-15,1-3 16 0,4-1-11 0,0-4-15 16,-3-1-4-16,6-3 6 0,1-3-27 0,-10-2 6 16,6 0-24-16,3 0-1 0,17-15 1 15,-20 7 1-15,-3-3-8 0,0 2 1 0,-5-6-3 16,2 0-11-16,-1-3 9 0,-5-1-6 16,0-2-19-16,-4 1-7 0,1-1 23 0,-1 11-6 15,0-4-12-15,0 2 9 0,0-3-14 0,-17-9 8 16,8 12-2-16,-4 2-7 0,-1 4 2 0,-3 0-3 15,-2 4-11-15,-2-1-16 0,-2 3-14 16,8 0-16-16,-7 0-8 0,-26 12 3 0,28-4 8 16,0-3-74-16,3-1-34 0,3-1-30 0,2 1-26 15,4 1 22-15,1-2-197 0,0-1-87 16,6-2 38-16,4 0 36 0,4-1 33 0,5-2 28 16,-1-2 24-16,0 2 31 0,1-2 9 0,7 5-16 15</inkml:trace>
  <inkml:trace contextRef="#ctx0" brushRef="#br0" timeOffset="242529.4919">21063 17561 891 0,'-6'-5'356'0,"0"2"-26"0,4 1-57 16,-2-1-28-16,2 1-42 0,2 0 5 0,1 4-23 16,2-1 39-16,1 0-4 0,12 7 7 15,-2-3-22-15,5 3-10 0,3 5-5 0,1-1-12 16,-3 3-7-16,1 2-10 0,1 5 3 0,0 2 1 16,14 20 3-16,-5 2-23 0,-1 5 2 15,-7 6-29-15,-8-8-16 0,-1 0 9 0,-4-5-9 16,-7 0-3-16,-3-23-25 0,0 9-2 15,-15 36-23-15,4-32-35 0,-5 1-2 0,-1-6-34 16,-4-1-26-16,0-7-48 0,3 2 9 0,0-2-124 16,-9-2-55-16,-5-4-49 0,8-3 28 0,-4-5-269 15,0 0 47-15,5 6 37 0,4-9 11 16,10-4 46-16,-2 0 35 0,1 0 32 0,-2-14 27 16,10 7 13-16,13-4 15 0</inkml:trace>
  <inkml:trace contextRef="#ctx0" brushRef="#br0" timeOffset="243036.8387">22288 17881 1083 0,'-4'2'345'0,"0"-3"35"0,0 0-22 0,1 3-8 16,0-3-20-16,1 0-27 0,2 2-8 16,3-1-24-16,2 0 11 0,1-1-25 0,3 1-7 15,13 2-11-15,-13-2-31 0,7 0 4 0,4 0-18 16,3 0-26-16,34-10-15 0,-27 7-5 15,2 3-34-15,1-2-16 0,-1 2-15 16,-3-1-59-16,-2 0-35 0,-15 1-42 0,3 0-61 16,2 0 9-16,1 0-144 0,16 9-51 0,-19-1 27 15,-13-3-238-15,1 1 47 0,-9 2 40 16,-6 1-75-16,-2-1 62 0,1-1 35 16,-1 0 31-16,1 3-15 0,-4-5 58 0,2 7 6 15,-1-4 8-15</inkml:trace>
  <inkml:trace contextRef="#ctx0" brushRef="#br0" timeOffset="243261.9343">22241 18104 1116 0,'-6'6'485'0,"9"-6"-9"0,-1 5-27 16,5 0-46-16,2-1-22 0,8 1-40 0,0-1-42 15,4-1-9-15,6 0-30 0,3-1-28 16,-2-2-36-16,7 3-37 0,-3-3-56 0,-2 0-43 15,-15 0-48-15,4 0-56 0,4 0 5 0,1 0-177 16,-4 0-51-16,-4 0 24 0,-3 0 25 16,-3 0-333-16,-3 0 41 0,-7 0 59 0,7 0 28 15,-7 0 58-15,6 0-4 0,-6 0 26 16,0 0 30-16,10-10 42 0</inkml:trace>
  <inkml:trace contextRef="#ctx0" brushRef="#br0" timeOffset="244389.9416">23074 17820 898 0,'0'-12'360'0,"0"12"-21"0,14 0-33 0,-14 0-40 15,0-13 58-15,0 13-42 0,17-16-12 0,-16 15-30 16,-1-1 0-16,0 2 10 0,-1 2-4 0,0 1 3 16,-1 2-5-16,-2 18-17 0,-3 6 0 15,0 3-23-15,3 2-22 0,0 3-18 16,0 2-19-16,1 1 51 0,0-1-40 0,3-19-17 16,0 9-2-16,0 3-27 0,0 3 6 0,0-2-13 15,0-1-24-15,0-5-9 0,0-2-44 0,0-2-26 16,-7-1-26-16,7-5-31 0,-13 10-37 15,13-20-40-15,0-7-18 0,0 0 14 0,0 0-125 16,0 9-54-16,-4-2-54 0,0-10 32 16,8 0-244-16,-4-2 51 0,1 0 23 0,0 0 52 15,3-1 38-15,-3-2 19 0,-1 1 35 0,4-4 25 16,-1 3 22-16,-2 0 10 0,2-4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0:53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605 490 621 0,'0'-14'360'15,"-21"-13"-27"-15,13 17-21 0,1 3-33 0,1 2-32 16,-8 2-43-16,11 7 14 0,-9-2-52 0,2 4-17 16,-1 7-16-16,0 5 15 0,-1 8-17 15,3 0 37-15,-6 3-5 0,6 4-8 16,2 3 8-16,3-1-22 0,0-3-16 0,4-1-12 15,0-4 0-15,0-16-7 0,0 10-10 0,15 25-16 16,-5-23-2-16,2-3-9 0,-1-7-8 0,3 3-13 16,1-5 5-16,-2 0-15 0,0-6 7 15,-3-1-7-15,4-4 4 0,-7 0-6 16,1 0-4-16,15-13 1 0,-7 4-15 0,-2 0 9 16,-2-2-7-16,1 2-8 0,1-3 8 0,-6-2-12 15,-1 4-3-15,-1-1 0 0,1 3-5 0,-1 3 10 16,-6 5-6-16,0 0-2 0,8 0-3 15,-8 0 15-15,17 14 11 0,-10 2 9 0,3-2 27 16,-6 5-1-16,2 0-4 0,-1-1 7 16,-1 1 8-16,1 0-10 0,2-2-20 0,-5 0 18 15,2 0-15-15,0-1-6 0,-3-2-21 0,1-3-18 16,2-1-29-16,-2-6-27 0,-2 0-31 16,4 3 8-16,0-3-174 0,0-4-48 0,3 2 28 15,-7-2-269-15,11 0-5 0,12-17 47 16,-8 7 60-16,-2 3 20 0,-2-9 33 0,2 6 12 15,-3-8 27-15,4-4 23 0,-1 5 10 0,1 1 20 16</inkml:trace>
  <inkml:trace contextRef="#ctx0" brushRef="#br0" timeOffset="1083.3835">960 886 452 0,'-2'4'458'0,"-3"0"-43"0,3 3-12 0,4-2-38 16,0-1-53-16,1 2-16 0,-2-2-24 0,2-1-29 15,0 2-3-15,1-4-24 0,2 1-12 0,-1-5-15 16,1 1-14-16,2-5-37 0,1 3 4 16,1-5-21-16,-2-1-22 0,1-2-26 15,1-1-7-15,-2-3-33 0,-1 3 3 0,-1-4-34 16,3-1 9-16,-7 3-22 0,0 5 14 0,-2 2-2 16,-2-5 5-16,0 1-13 0,-2 1 6 0,1 3 9 15,-3 6 4-15,-3 4-16 0,1 1 3 0,-2 8 8 16,1 5 16-16,0 4 11 0,0 3 7 15,5 1 7-15,-1 1 3 0,3-1 8 0,0-1-8 16,2-1 1-16,0-12-8 0,0 6 5 16,13 16-14-16,-7-19 8 0,4-4-8 0,-1-1 0 15,1-1-19-15,2-6 18 0,-12-1-5 0,11 0-3 16,16-12-15-16,-11 1-8 0,-2-6-27 16,1 3-16-16,3-1 4 0,-5 0-12 0,2 0-42 15,-5-4 27-15,2-7-19 0,-3 5 8 0,0 3 0 16,-5 1 7-16,0 2 6 0,4 3 5 15,-2 6 7-15,-2-2 8 0,-3 5 5 0,-1 3 3 16,0 0 37-16,8 11 21 0,-3-3 3 0,-2 5 16 16,-3-1 28-16,0-12-12 0,0 9 13 15,0 3 6-15,13 13-1 0,-13-11-9 0,2-1 1 16,2-1-2-16,-1 0 16 0,-3-12-2 0,0 7-19 16,0 0 10-16,0-7-29 0,0 7 16 0,0-7-24 15,0 6 23-15,0-6-24 0,0 0-3 16,-3 4 10-16,5-9-11 0,0-2-43 15,1-5-5-15,4-3-24 0,0-4 0 0,1 0-4 16,7-1-1-16,0 3-4 0,1-2-5 0,-1 2 0 16,1 4 11-16,-3 8 6 0,-2-3 9 0,1 8-16 15,-12 0 12-15,11 0 17 0,8 21-2 16,-11-9 24-16,1 3 11 0,7-4 2 16,-9 5 9-16,-1-4 5 0,1 1 16 0,-2 0-3 15,2-3 11-15,-1-1-20 0,2 1 8 0,-4-3-3 16,3-2 2-16,-4-2-21 0,2 2 19 15,-7-7 10-15,10 0-29 0,0-4 22 0,1-2-21 16,-1-3-16-16,1 3 24 0,3 0-19 16,-3-7-26-16,-2-3-10 0,2 0-2 0,-2-4 11 15,-3 4-2-15,3 1-6 0,-4 1 13 0,0 3-6 16,-3 1 4-16,3 2-4 0,-3 10 8 16,0 0-17-16,0-7 15 0,-12 5-10 0,6 11 17 15,-3 1 0-15,3 5 5 0,0 2 21 0,-2 1-4 16,5 0 7-16,1 1-20 0,-1-3 22 15,2 1-2-15,1-11-14 0,0 3 5 0,12 11-2 16,-7-12 15-16,5 1-24 0,-1-4 11 16,-1-3-12-16,-8-2 10 0,14 0-7 0,-1 0 7 15,17-18-4-15,-14 12 12 0,-1-6-22 0,-2-1-23 16,3-3-1-16,-3 0 4 0,1-6-9 16,-3 8-4-16,1-7-5 0,-3 5-7 0,0 2 14 15,2 1 9-15,-5 1-9 0,-1 7-4 0,-2 3-1 16,3 1 5-16,3 1 12 0,-9 0-2 15,18 12 10-15,-8-3 2 0,1 7 10 0,1 3 13 16,1-3-1-16,0 2 21 0,1-1 3 0,1 2 11 16,0-2-6-16,-1-4 9 0,-4 0-30 0,-1-1 1 15,-3-5-1-15,0 0-2 0,-3-2 17 16,-3-4 32-16,0-1 8 0,0 0-7 0,-1 2 25 16,1-2-5-16,-1 1 1 0,-2-6-12 0,1-1-11 15,0-3-23-15,-2 4 11 0,-2-8-25 16,4-5 10-16,2 11-11 0,2-21-4 0,2 9-49 15,4-2 1-15,-2-3-44 0,-3 4-33 16,1-4-29-16,4 5-16 0,-2-1-39 0,4 1 19 16,-1 6-95-16,4-1-33 0,0 5-5 0,5 1-16 15,0 2-15-15,4 4 30 0,-3 1-174 0,0 5-29 16,4 3 7-16,2 0 41 0,2 1 33 16,-1 3 27-16,3 3 19 0,-6-5 67 0,5 5 8 15,-4-7-18-15</inkml:trace>
  <inkml:trace contextRef="#ctx0" brushRef="#br0" timeOffset="1905.0659">2441 705 996 0,'-10'-4'343'0,"0"1"-45"0,-1 6 29 15,-5-8-2-15,0 7 8 0,0-4-12 16,0 0-12-16,4 2-27 0,-1 2-33 0,0 3-22 16,-1 2-16-16,2 2-16 0,0 1-28 15,0 7-16-15,3 0-10 0,1 0-17 0,0 7-10 16,0-7-11-16,4 3-8 0,4-2-18 0,0-18 3 15,0 13-7-15,12 15-8 0,-6-16-6 16,3-1-16-16,1-6-9 0,3-3-13 0,-7-2-6 16,5 0-33-16,16-9-6 0,-13 3-19 0,-2-4 5 15,6 1-27-15,-2-2 11 0,0-3-3 16,-4 0-2-16,2-5 3 0,-2-2 9 0,-2 5-4 16,2 0 5-16,-5 2 5 0,1 7 21 0,-4-3 5 15,3 2 11-15,-5 0 14 0,0 2 9 16,0 3 2-16,-1-2-13 0,-1 5 0 0,0 0 4 15,6 18 8-15,-6-7 14 0,0 0 3 16,3 4-8-16,-1-2 18 0,2 3-4 0,3-7-7 16,-2 2 10-16,-1-3-2 0,4 0 0 15,-2-2-13-15,1 1 15 0,0-5-3 0,1 1-1 16,0-3-3-16,-8 0-19 0,12 0 1 0,15-19 5 16,-14 13-6-16,0-1-26 0,-2-1-9 0,-1-2 1 15,0 0-17-15,-1-10-1 0,-2 2-14 16,1 0-3-16,-4-3-9 0,1-4-15 0,-2-1 0 15,-2-1 15-15,2-2 3 0,1-3-23 0,-3-1 7 16,2 1 22-16,-2 3 5 0,2 2 36 0,-3 2-8 16,0 11 32-16,0-1 2 0,0-2 17 15,0-1 21-15,0 4 12 0,-14-8 3 0,9 17 7 16,2 1-21-16,0 3-6 0,-4 1 15 16,2 5-18-16,-1 5 1 0,-3 9-4 0,0 3 18 15,4 2-5-15,1 4 4 0,0 5 12 16,3-1-8-16,1-14 33 0,0 11-28 0,16 37-8 15,-5-28-6-15,1 1-6 0,1-4 41 16,2-2-5-16,2-2-21 0,3-8-4 0,1 5 14 16,-1-7-23-16,5-5-7 0,-4-2 14 0,0-4-17 15,-1-3-6-15,1-2-4 0,0-3 14 0,-14-2-28 16,7 0 5-16,17-16-2 0,-14 8-27 0,1-2-17 16,-5-3 9-16,-2 6 7 0,0-9-24 15,-1-2 0-15,-4-3 11 0,0 2 4 0,-1 0 12 16,-1 3 1-16,-7 5-18 0,7 2 6 15,-3 2-13-15,2 1-6 0,-2 4 16 0,-2 1 8 16,0 7-19-16,-1 4 21 0,0 2 13 0,1 3 5 16,1-7 9-16,0 2-3 0,0 4-2 15,0 1-12-15,0 1 9 0,12 14 1 0,-8-15-2 16,1-5-14-16,4-1 10 0,-2-2-2 16,10-1 0-16,-4-1-9 0,-4-5 2 0,-9 0-3 15,13 0-62-15,14-16-8 0,-17 2-75 0,1 2 15 16,-6-3-181-16,-3-5-66 0,1 2 34 0,-10-7-279 15,4 8 51-15,-5-2 52 0,-1 2 31 16,1 0 35-16,2 3 38 0,-7 1 40 0,-3 3 22 16,-3 1 11-16,1 4 49 0,-2 1 6 15,0-4-5-15</inkml:trace>
  <inkml:trace contextRef="#ctx0" brushRef="#br0" timeOffset="2073.0126">2722 624 504 0,'-12'0'626'16,"5"0"-74"-16,0 0-58 0,4 0-49 15,2-3-69-15,0 3-31 0,6-2-59 0,-1 0-15 16,7-2-44-16,3 2-31 0,2-3-52 0,1-2-59 16,6 2-82-16,3 3 0 0,1-3-156 15,2 2-92-15,-3-1 22 0,-2 4-273 0,-14 0 11 16,6 0 37-16,23 10 33 0,-19-5 28 0,3 5 22 16,0 1 25-16,9-3 43 0,4-4-3 15</inkml:trace>
  <inkml:trace contextRef="#ctx0" brushRef="#br0" timeOffset="2771.3711">4044 785 256 0,'14'-9'420'0,"-2"-1"-83"16,-2-5-11-16,-2 5-26 0,0-1 1 16,-4-2-39-16,4-1-19 0,-10 0-28 0,0-1 1 15,-1-2-19-15,-3 3-6 0,0-1-3 0,-4 4-31 16,0 0 19-16,-2 6-33 0,-3 0 2 0,-3 10-18 15,-5 4-13-15,4 1-6 16,2 5 4-16,0 5-19 0,2 3 1 0,0 2 16 16,4-1-14-16,1 2-22 0,2-2 6 0,5 1-10 15,3-13-1-15,0 5-11 0,0 1-6 16,20 15-6-16,-11-16-6 0,2-7 8 0,4-3-1 16,0-4-1-16,-1 1-22 0,-6-4-10 0,22-14-22 15,-12 3-15-15,0-1-49 0,2-3 1 0,-3-5-15 16,-3 2 8-16,8-2-45 0,-5 3 17 15,-8-6-16-15,-2-2-26 0,0-4-6 0,0 3 8 16,-2-6 11-16,-3-1-11 0,-2 17 5 16,0-11 25-16,0-5 3 0,-10-38 35 0,8 36 10 15,-3 2 9-15,1 3 46 0,4 18 30 16,0-4 9-16,0 0 21 0,0 2 21 0,-16-11-28 16,15 16 24-16,0 3-8 0,-3 2 6 0,1 3-5 15,0 3-6-15,2 0 28 0,-4 9 22 16,-2 9-1-16,3-3-1 0,2 0 14 0,-1 8-7 15,2 6-15-15,-1-3 26 0,6 7 8 0,-4-17-3 16,0 10-9-16,13 40-5 0,-4-27 27 16,1-5-11-16,0 2-12 0,4-7-5 0,-1 0-9 15,2-3-17-15,-1-1-12 0,1-6 7 0,-1-1-18 16,2-4-6-16,-2-4 2 0,0 1-12 16,-1-5-22-16,-4-5-20 0,5-4-30 0,-14 0-52 15,12 0-48-15,17-13 13 0,-18 5-129 0,1-3-34 16,-2 3-49-16,4-6 30 0,-1 2-252 15,-4 0 16-15,5 2 26 0,-2-1 65 0,6-4 9 16,-6 5 29-16,2 5 29 0,2-4 22 0,2 4 52 16,-1-5 14-16,0 3-53 0</inkml:trace>
  <inkml:trace contextRef="#ctx0" brushRef="#br0" timeOffset="3045.1059">4506 626 491 0,'-3'5'344'15,"1"-4"-13"-15,0 7-33 0,4 3 34 16,-5 5-43-16,4 1 32 0,-1-7-4 0,0 6-9 16,0 1-24-16,0 0-18 0,14 24-37 0,-10-21-29 15,1-1-18-15,1-1-18 0,0-2-20 16,1-1-28-16,-2-4-51 0,-2-1-46 0,3-3 0 15,4-3-97-15,-4-4-69 0,-6 0-48 16,7 0 16-16,8-13-284 0,-10 4-21 0,2-1 33 16,-3-6 34-16,0 3 31 0,1 0 27 0,-1-1 23 15,-3-8 31-15,1 4-11 0</inkml:trace>
  <inkml:trace contextRef="#ctx0" brushRef="#br0" timeOffset="3183.9698">4475 427 781 0,'-8'-4'306'16,"-1"1"-34"-16,2 3-36 0,2-4-33 0,1 3-33 16,-4 2-34-16,3 5-57 0,-3-1-34 15,1 3-55-15,7 2-1 0,-2-2-285 0,2 7-65 16,0-2 23-16,0-2 19 0,2 4 12 16</inkml:trace>
  <inkml:trace contextRef="#ctx0" brushRef="#br0" timeOffset="3930.9566">4905 602 968 0,'-1'-7'399'0,"1"1"-40"15,0-1-26-15,-8 2-17 0,-3-2-45 0,0 2-4 16,-5 3-16-16,2 4-40 0,-4 3-27 16,0 9-17-16,0-6-15 0,0 5-16 0,-1 2-2 15,4 6-22-15,4-5-19 0,1-2 5 16,1 5-8-16,5-3-1 0,3 1-26 0,1-7 1 16,0 1-23-16,10 15 5 0,-2-14-3 15,3-1-9-15,-2-6 4 0,7-1-21 0,-3-4-14 16,-6 0-22-16,4 0 2 0,16-11 2 0,-12 3 1 15,1-2-31-15,1-2 4 0,-2 0-5 0,-1 1 14 16,-2-2-16-16,0 0-6 0,-2 2 34 16,-2 0 0-16,-2 2 4 0,0 2-7 0,0 0 2 15,-3 2 69-15,1 1-44 0,-1 1-12 0,-3 3 16 16,7 10 9-16,-3 0 9 0,0 11 13 16,-1-2 0-16,1 6 31 0,5 3-5 0,-1 6 17 15,-4-2 10-15,5 5-7 0,0 2 18 0,3 0-13 16,-3-1 9-16,0 2-20 0,-1-1 8 15,0-3-2-15,-5-4-2 0,-2-6-28 0,-1-14 9 16,0 3-1-16,-15 21 5 0,5-16-10 16,-1-2 10-16,-5-4-34 0,1-4 16 0,-2-3-14 15,0-1-3-15,4-6 16 0,3 0-7 16,-3 0 5-16,-17-17-16 0,16 0-4 0,3-2 10 16,5-5-43-16,2-5 16 0,4-3-35 0,0 17-4 15,11-36-11-15,-2 13-14 0,6 2-19 0,1-4-12 16,5 2 2-16,0-2 1 0,1 8 17 0,4-4-15 15,-4 1 15-15,0 6 2 0,-2 3 1 0,-1 7 4 16,2-2 28-16,-6 3-16 0,-3 2 5 16,2 5 3-16,-7 1 10 0,-1 4-7 0,-2 3 4 15,-4 3 9-15,0 0 7 0,15 12 8 16,-12 0 28-16,1 4 4 0,2 6 17 0,-4 3 17 16,2 0 2-16,-1 1-17 0,0 1-6 0,-1-4 6 15,-1-7-1-15,1 5-6 0,-1-4-12 0,0-3-16 16,-1-2-9-16,2-2-28 0,-2-10-22 15,0 0-9-15,0 0-44 0,1 5 10 0,-3-9-133 16,1-3-27-16,3-5-32 0,1 1 26 0,-3 0-165 16,8-14-77-16,0 5 11 0,-4-6 54 15,1 3 35-15,-1-5 23 0,-2-2 6 0,-2 14 41 16,0-9 15-16,0-3 6 0</inkml:trace>
  <inkml:trace contextRef="#ctx0" brushRef="#br0" timeOffset="4235.265">5246 521 491 0,'-6'-19'330'15,"-2"2"1"-15,2 1-11 0,2 5 11 0,-2-1-45 16,2 5-2-16,-3 0-22 0,4 3-36 15,1 0 3-15,0 0-63 0,-1 4-2 0,3-2-35 16,0 2-24-16,0 0-11 0,0 0-47 0,10-5-44 16,-2 5 1-16,1-3-19 0,4 3-16 0,-1 0 7 15,1 0-21-15,1 0 10 0,-2 3-5 16,6 1 8-16,-7 1 10 0,0 1-11 0,-3 5 19 16,2-1 13-16,0 4 10 0,-1 2 37 0,-2 3 20 15,0 2 9-15,0 3-9 0,2 3 60 16,-3-2 24-16,2 7 1 0,-1-7 4 0,3 15 1 15,-1-5 6-15,1 2 12 0,-1-5-28 0,-1-4 4 16,0-4-23-16,-2 1-16 0,3-7-4 16,-4-1-8-16,0-9-32 0,1 5 6 0,-1-2-21 15,2-3 0-15,-3-4-34 0,-1-1-37 16,-3-3-63-16,0 0 10 0,16-14-146 0,-14 6-64 16,7-4 26-16,1 3-309 0,-6-4 30 15,-2-1 38-15,2-4 38 0,-3 7 32 0,2-11 9 16,0-1 25-16,-6 4 68 0,3-3-13 0,0 7 44 15,0 6 0-15</inkml:trace>
  <inkml:trace contextRef="#ctx0" brushRef="#br0" timeOffset="4945.1612">5364 681 310 0,'-2'-1'503'0,"2"-3"-64"15,4 5-67-15,-3-6-48 0,3 4-27 0,4-3-38 16,3 4-31-16,6-2-91 0,-2-4-39 0,2 3-32 15,0 0-49-15,2 2-32 0,2-2-28 16,3 3-35-16,6-4-35 0,-5 2 10 0,-2-3-120 16,0 1-48-16,0-2 14 0,-4 2-5 15,2 1 85-15,-9 0 103 0,-2 2 7 0,-10 1 193 16,0 0 19-16,0 0 10 0,10-4 0 0,-7 7 47 16,-8-2 5-16,-3 3-13 0,-1 3-23 15,-3 3 63-15,5 5 2 0,-7 2-9 0,3 6-12 16,-1-1 3-16,3 3-6 0,-2-1-4 0,6 0-19 15,-2-1-9-15,5 0-36 0,0-2-1 16,0-5-21-16,2-2-20 0,0-14-11 0,0 11-11 16,0-1-4-16,14 4 11 0,-7-11-17 0,1-8-26 15,2 3-15-15,1-11-37 0,3 6-16 0,0-2-30 16,0-1-3-16,-1-4-13 0,0-1-18 16,0-2 7-16,0-1 10 0,0 3 5 15,-6 0 6-15,3 0-31 0,0 3 8 0,-8 2 8 16,3 3 8-16,1 0 48 0,-4 1 13 0,-1 6 20 15,0 1-9-15,0 6 36 0,2 3 19 0,-1 6 15 16,-1 0 4-16,-1-2-1 0,0 1-10 16,4-1-7-16,-2 3 0 0,2-2 3 0,1-3 6 15,3-6-11-15,3 5-4 0,2-4 14 0,-2 0-27 16,-3-2 16-16,-1-5-25 0,6 0-1 16,3 0-4-16,0 0-13 0,16-12-12 0,-16 2-12 15,-3-7-10-15,2 5-15 0,-2-2-1 0,-3-6-47 16,-1-2 17-16,-2-1-8 0,0-4-4 15,-3-2-9-15,1 0 8 0,-1-7-22 0,-2-1-16 16,1-1 26-16,-3-1-3 0,2 0 31 0,-2 20 7 16,0-8 50-16,-10-30 20 0,2 31 34 0,-4 4 15 15,5 4-11-15,0 2 9 0,-4 8-13 16,1 5 18-16,-2 5-6 0,2 8 8 0,0 2 1 16,-1 9-4-16,6 7 16 0,-3-1-10 15,5 8 17-15,1 0-2 0,1 3-18 0,1-19 8 16,12 39 4-16,-2-21-6 0,2-3-12 0,-2-1-30 15,7-2 26-15,2-2-31 0,1-1-24 16,1-6-47-16,-2-3-59 0,3 3 9 0,-1-8-135 16,-5-4-74-16,0-8 25 0,1 6-324 15,1-4 71-15,-2-3 42 0,-7-1 21 0,18-13 29 16,-10 4 17-16,3-1 28 0,2-5 23 0,-1-2 26 16,7-7 59-16,2 1 12 0</inkml:trace>
  <inkml:trace contextRef="#ctx0" brushRef="#br0" timeOffset="6031.5594">7302 621 489 0,'0'-15'427'0,"23"-18"-52"15,-24 18-35-15,-4-2-30 0,-2 3-38 16,-3 3 13-16,-3 0-38 0,-2 7-19 0,-4-1-31 16,-3 2-2-16,0 6-15 0,-1 2-55 0,0 3 15 15,-2 2-10-15,4 2-26 0,0 0-10 16,3 0-8-16,3 3-4 0,1 2-16 0,5-2-18 16,4 0-19-16,-3 3-7 0,8-5 2 0,1-2-13 15,6-1-7-15,6 5 2 0,3-7-5 0,1 1 13 16,5-2-5-16,4 2 5 0,0 0-19 15,2-1 19-15,-4 2-14 0,2-2 3 0,0-1 0 16,-2 3-1-16,-5 2 29 0,-4 5-13 16,-4-8-5-16,0 3 28 0,-3 3-15 0,-3 0 8 15,-3-4 16-15,-2-11-1 0,0 10 5 0,0 1 0 16,-19 11-9-16,4-11 5 0,0-2-10 0,-2 1-4 16,-7-3-5-16,0 1-7 0,-2-4 6 15,-1 1-15-15,-1-3-36 0,8-1-11 0,3-1 5 16,10 0-94-16,-3 0-52 0,-10-17-52 15,16 4-50-15,10-4 26 0,0 5-173 0,6 1-53 16,2-6 34-16,6-3 32 0,2 1 27 0,6-3 27 16,-3 0 13-16,1-4 30 0,1 4-4 15,-1 2 3-15</inkml:trace>
  <inkml:trace contextRef="#ctx0" brushRef="#br0" timeOffset="6193.4902">7563 634 380 0,'13'4'399'0,"-2"-2"-56"0,-3 10 11 0,-1 1-47 16,-3 3 14-16,-1-3-59 0,-2 8 1 15,-1 0-35-15,0-13-21 0,0 7-26 0,0 0-15 16,0 1-10-16,0-4-51 0,0 2-12 0,0-3-92 16,0-3-38-16,0 1-35 0,0-9-33 15,0 0-41-15,4 12 14 0,1-19-213 0,-1 1-68 16,0 1 31-16,0 0-25 0,0-5 22 0,-1 0 24 16,-3-3 41-16,5-3 13 0</inkml:trace>
  <inkml:trace contextRef="#ctx0" brushRef="#br0" timeOffset="6323.8426">7590 528 557 0,'-13'-7'326'16,"-1"2"-28"-16,0 3-61 0,1 4-27 0,-1 1-24 15,4 5-36-15,0 0-23 0,2 3-67 0,4 2-65 16,1 0-41-16,3 2 4 0,2-1-275 0,4 2-29 16,10 1 41-16,-1 1 15 0,1-3 9 15</inkml:trace>
  <inkml:trace contextRef="#ctx0" brushRef="#br0" timeOffset="6843.2173">7890 704 448 0,'-1'-11'336'0,"0"-1"-27"15,0 0 23-15,-7 0-43 0,-1 1 14 0,2 3-37 16,-3 2 20-16,0 1-1 0,-1 2-21 0,-1 5 2 16,-3 4-19-16,2 5-19 0,-2-1-23 15,2 6-10-15,0 5-1 0,2 2-17 0,1-1-17 16,1 3-29-16,4-8-2 0,5-9-31 0,0 6 0 15,0 0-10-15,0-1-11 0,18 9-9 16,-11-13-1-16,3-6-28 0,2 0-16 0,-12-3-9 16,14 0-17-16,0 0-8 0,15-11-32 0,-14 5 1 15,1-5-18-15,-2 1-23 0,1-1 10 16,-3-4-5-16,3-1 10 0,2-5 5 0,-6 3 7 16,1 1-15-16,-6 3-8 0,2 4 8 0,-2-3 7 15,0 7 22-15,-1 0 9 0,-2 4-6 0,-3 2 4 16,0 0 33-16,10 12 22 0,-6 1-15 15,2-1 47-15,-2 7-1 0,0 4 1 0,1 3 28 16,2 2-4-16,-1 3 0 0,4 2 19 0,0 3-8 16,-1 2 13-16,2 1-22 0,-1 2 5 15,-2 3-15-15,2-4 12 0,-5-5-13 0,-3-6-17 16,-1-2-5-16,-1-13-4 0,0 5 19 16,-16 24-19-16,7-23-2 0,-2-4 6 0,-4-3-24 15,-1-1 21-15,-2-5-20 0,1-3 2 0,-2-3-14 16,10-1 8-16,-6 0 11 0,-22-21 1 15,16 4 1-15,6-3-27 0,3-4-8 0,8-3 0 16,2-1-4-16,2-6-8 0,0 17-17 16,0-5-15-16,12-27-9 0,-1 18-23 0,0 5-33 15,4 0 11-15,0 1-89 0,3 0-32 0,0 1-27 16,-1 3-61-16,3-3 27 0,-1 9-279 0,-3-2 65 16,0 1 37-16,-1 2 34 0,-9 7 11 15,6-4 51-15,2-4 46 0,-3 4 23 0,-2 1 19 16,3 2 19-16</inkml:trace>
  <inkml:trace contextRef="#ctx0" brushRef="#br0" timeOffset="8343.208">8126 652 825 0,'0'0'376'0,"-21"9"-43"0,18 2-43 16,2 5 41-16,-1-3-17 0,0 6-26 0,2 5-18 15,-2-7-28-15,0 0-19 0,2-7-27 16,0 2-8-16,0 0-15 0,0-2-13 0,0-1-21 16,0-2-6-16,0-7-1 0,0 0-22 15,12 13 3-15,-10-15-16 0,3-1-23 0,-2-3 2 16,4 1-17-16,-1-9-2 0,-1-1-8 0,2 0-12 16,7-6-8-16,-5 11-21 0,1-6-5 0,1-1 2 15,0 5-6-15,-2-1 16 0,3 4 3 16,-2 4-23-16,2 2 7 0,2 4 6 0,-3 1-10 15,-1 8 11-15,2-3-2 0,1 3-4 0,-2 2 14 16,8 5-6-16,-6-5-9 0,2 0 12 0,-1 0-10 16,2-1-7-16,-3-2-10 0,1-3-7 15,1 0-40-15,-8-6 2 0,4 0 6 16,0 0-75-16,3 0-24 0,2 0-27 0,0 0 3 16,20-20-24-16,-15 11 2 0,-4-5-10 0,-5 1 19 15,-1 1 9-15,-2-4 13 0,-6-2 33 0,-1 4 7 16,0-4 48-16,-4 2 34 0,0 3 45 15,0 2 28-15,-6 1 12 0,1 6 31 0,1 0 14 16,-8 7 18-16,5 1 2 0,-2 4-11 16,4 0 66-16,-1 6-2 0,-1 7 6 0,3-1-17 15,1 0-3-15,1-1-5 0,2 0-17 0,2 1-13 16,0-4-17-16,0-3-1 0,0-6-21 0,0 0 11 16,14 9-13-16,-9-10-19 0,4-4-12 15,1-3-11-15,-2-3-12 0,-8 4-8 16,24-16-23-16,-10 4-24 0,0 0-5 0,-1-3 4 15,6 5 5-15,-7-4-57 0,1-4 22 0,-4 4 1 16,1 0 6-16,-4 3 7 0,3 3 14 16,-3 1 11-16,-1 5-27 0,0 0 33 0,1 5-5 15,1-3 16-15,-1 3 1 0,1 4 32 16,1-2 2-16,2-2-8 0,0 1 33 0,6 0-20 16,0 2-6-16,5 2 20 0,-1-7-6 0,-7-1-12 15,9 0-2-15,0 0-1 0,27-14 12 0,-26 10-18 16,-2-4 3-16,-2-5 1 0,-1 0-26 15,-5 5 3-15,0-7 12 0,-3-2-26 0,-3 3 2 16,-4-5 1-16,-1-1-16 0,3 1 5 0,-7-4-8 16,2 9-21-16,-14-25 15 0,4 12-5 15,-2 1 4-15,6 2 52 0,-6 0 9 0,2 7 20 16,-1 3-39-16,2 1 52 0,1 5-18 0,3 3-5 16,0 9 25-16,0 7 9 0,3 1 14 0,0 10 18 15,7 9 10-15,-3-2 19 0,0 4 15 16,4 1-3-16,3-1-23 0,4 3 19 0,-3-1-13 15,5 3-1-15,-2-5-2 0,2-3-29 0,-6 4 7 16,6-10-9-16,-3-2-23 0,-3-7-23 16,-2-3-47-16,3-2-7 0,-6-9-51 0,-4-1-51 15,9-9 11-15,-5 0-135 0,2-11-76 16,4 1 28-16,-5-4-265 0,-3-3-10 0,0 5 54 16,1-4 24-16,-1 4 46 0,-2 1 41 15,1 8 21-15,3-5 38 0,-4 17-19 0,0-7 20 16,0 0 7-16</inkml:trace>
  <inkml:trace contextRef="#ctx0" brushRef="#br0" timeOffset="8687.6257">9193 565 724 0,'3'-2'340'16,"4"4"0"-16,-3-4-43 0,3-1 21 0,4 1-16 16,0-1-9-16,1 0-15 0,1-1 0 0,1 1-11 15,-1 4 10-15,-2 4-20 0,3-2-10 16,1 1-25-16,-1 3-21 0,-2-5-31 0,2 8 6 16,0 5-25-16,-2-8-9 0,0 0-28 0,-3 4-7 15,-1-2-16-15,0-7-21 0,-5 10-27 0,2-10-10 16,0 2-21-16,-5-4-6 0,0 0-10 15,8 0-7-15,-8 0-6 0,0 0-2 0,10-3-3 16,-7-2-21-16,1 1 18 0,-1-2-26 0,3-1 14 16,-1 0 1-16,2-2-16 0,-2 0 17 15,2 1 4-15,-2 0 5 0,1 2-4 0,0 2 0 16,-1-3 10-16,0-1 3 0,1 1-2 16,-2-1-3-16,-2 3 19 0,2 1-14 0,0-1 8 15,1 2-11-15,-2-1 8 0,0 2-3 16,-2-1-20-16,1 0 28 0,0-1-3 0,0 2 5 15,-3-1-3-15,0-1-24 0,0 0 7 0,3 3 3 16,0 1-61-16,-2-3-53 0,-2 3-34 0,-1 2-45 16,-1-2-38-16,0 1 22 0,1 0 22 15,5 3-306-15,-7 0 38 0,0-1 78 0,-3 0 10 16,3 0 14-16,1 3 54 0,2-4 2 0,2 4 27 16</inkml:trace>
  <inkml:trace contextRef="#ctx0" brushRef="#br0" timeOffset="9416.5694">9377 516 1064 0,'-4'-2'389'0,"2"5"-51"0,-3-1-9 15,-1-2-15-15,1 7-15 0,4 3-38 16,-3 0-12-16,-1 4-14 0,7 3-6 0,-1 0 2 15,3 2-21-15,3 2 4 0,3-6-20 0,-1 7-17 16,3-3-14-16,-1-1-15 0,4 0-33 16,-1-11 3-16,-5 2-21 0,4 1 0 15,2-7-13-15,0-3 8 0,-2-8-15 0,4 3-26 16,2-4-17-16,0 1-22 0,-4-4-18 0,0 0-10 16,-3-3-9-16,0 0-4 0,-2-1-1 15,-3 1 1-15,0-2-8 0,-1 0 11 0,1 5 1 16,0-2 2-16,-6 4 12 0,1 2 1 15,1 1-1-15,-2 3 2 0,-1 4 4 0,0 0-1 16,1 5 6-16,-2 1 4 0,1-1 4 0,0 5 0 16,0 1-8-16,3-3 9 0,-1 2 6 15,2-2-10-15,-2-1 4 0,4 0 4 0,-2 0-1 16,0-4 0-16,-1 0 4 0,0-1-9 0,-3 0 3 16,4-2-11-16,1-4 7 0,2 1 15 0,3-3-8 15,2 1-5-15,1-1-10 0,-2-5 13 16,5 4-17-16,0 0 13 0,-2 3-20 0,0-4 18 15,0 4-17-15,-2 1 4 0,-2 6-5 16,-1-3 12-16,0 0-4 0,0 2 4 0,0 3-1 16,1-4-1-16,-1 6-15 0,-3 1 20 15,4 0-1-15,-1 1-6 0,3-3 9 0,3-2-4 16,0 1 8-16,2 0-5 0,1-2 7 0,0 3-11 16,-7-6 6-16,4 0-6 0,2 0 1 0,23-14 3 15,-23 9 4-15,1 1 8 0,-4-4-6 16,-1 0-3-16,-5-1-9 0,-2-1 9 0,-1-1-1 15,-7 1-7-15,1-2 0 0,-2 2 8 0,-2 3-2 16,-2 1 3-16,1 4-3 0,-5 0-8 16,0 5 12-16,-1 0-2 0,5 4-1 0,-2 4 6 15,1 0-12-15,-1 3 7 0,2-2 5 16,2 5 5-16,5-3-11 0,1 1-6 0,5-1 7 16,6 1 13-16,4-1-9 0,5-4-3 15,0-3-19-15,-2-3-29 0,1-1-3 0,1-4-44 16,-5 0 7-16,-6-1-78 0,2-6-34 15,0-2-39-15,0-3-39 0,-3 0 26 0,-3-1-316 16,-4 3 63-16,-1 0 31 0,-2-4 20 0,0 8 59 16,-4-11 27-16,0 4 16 0,-3 2 22 0,-4 5 17 15,-5-2 20-15</inkml:trace>
  <inkml:trace contextRef="#ctx0" brushRef="#br0" timeOffset="9622.1127">9221 460 1413 0,'-7'0'491'15,"4"0"-56"-15,0 0-73 0,3-2-42 0,3-4-37 16,5 3-36-16,3-4-17 0,6-1-45 0,2-2-45 16,6-1-55-16,5-1-8 0,6-3-121 15,5-1-116-15,-1-2-82 0,2 6 21 0,-2 1-260 16,-3 2 30-16,2-1 42 0,0-3 35 15,-2 1 29-15,3 3 2 0,0 1 66 0,5 0-9 16</inkml:trace>
  <inkml:trace contextRef="#ctx0" brushRef="#br0" timeOffset="10401.1943">12035 280 1113 0,'-1'19'467'0,"-2"4"-33"15,4 3-46-15,2 0-20 0,0 1-29 16,-1-4-25-16,4 1-3 0,2-4-29 0,1-1-14 16,1 0-35-16,1-4-17 0,-1-2-2 0,2-2-26 15,0-4-4-15,-1 0-20 0,0 0-34 16,3-10-4-16,2-2-13 0,0 2-15 0,1-6-25 16,3-2-11-16,-6-3-29 0,0 1-4 0,-3-1-27 15,2-1-4-15,-3-1-13 0,-3-1-3 16,2-2-20-16,-2-3-11 0,1 1 9 0,-2 0 0 15,0 3 4-15,3 1-1 0,-9 7 5 0,1 0-6 16,8 7 7-16,-9 3-6 0,-4 7 10 16,2 1-9-16,-1 7 15 0,2 12-8 15,1-2 5-15,0 3 17 0,0 3 15 0,2 5 32 16,-2-19-9-16,10 43 8 0,-7-23 6 0,1 7 14 16,-1-3 8-16,-1 0-8 0,-1-2-2 15,0-2 0-15,1-4-22 0,-2-20 12 0,0 8-14 0,0-2 7 16,-16 18-16-16,6-25 37 0,-1-4-5 15,-2-4-24-15,-3-1 0 0,8-3-7 0,-7 0-3 16,-20-13 9-16,17 5-8 0,2 2 13 16,2-3-15-16,1-2 8 0,3-3 1 0,1-2-12 15,1 3 15-15,2-7-11 0,2-4-7 16,4 1 8-16,2 2-18 0,1-1-3 0,3-2-32 16,4-2-12-16,2 4-35 0,3 2-29 0,3-1-3 15,2 4-56-15,-1 5 17 0,0 0-99 16,1 5-45-16,-5 0-37 0,2 1 29 0,-3 4-284 15,4 4 51-15,-10-2 16 0,8 0 42 16,-1 0 33-16,14 18 56 0,-13-16 25 0,-1-1 54 16,9 3-12-16,0-1 26 0,-7 0 6 0</inkml:trace>
  <inkml:trace contextRef="#ctx0" brushRef="#br0" timeOffset="10600.2134">12665 605 784 0,'0'1'513'0,"1"2"-52"15,-2 6-15-15,2 1-36 0,4 7 1 0,-7 3-47 16,6 1-28-16,-4-11-54 0,0 7-16 0,0 2-20 16,0 1-50-16,0-1-15 0,0 0-27 15,0-2-60-15,0 0-63 0,0-5-56 0,0 0 3 16,0-12-152-16,0 9-50 0,-4-1-71 0,17-8 30 16,-8-5-254-16,-3 1 19 0,5-6 62 15,-2 7 48-15,7-6-4 0,1-9 27 0,6 4 11 16,-1-3 60-16,3 1 9 0</inkml:trace>
  <inkml:trace contextRef="#ctx0" brushRef="#br0" timeOffset="11327.1884">13218 702 1175 0,'14'0'435'0,"-14"0"-27"16,0 0-28-16,28 6-38 0,-21 3-26 0,-2 9-24 15,-2 2-20-15,0 2-37 0,-3-9-13 16,0 3-38-16,-13 26-5 0,4-20-32 0,-4 0-50 16,0-5-56-16,-1 0-59 0,2-1-1 15,4-7-136-15,-7-2-58 0,7 0 19 0,-3-3-312 16,11-4 22-16,0 0 35 0,0 0 33 0,-13-13 27 16,18 2-3-16,-1 1 33 0,0-2 16 15,4-5 44-15</inkml:trace>
  <inkml:trace contextRef="#ctx0" brushRef="#br0" timeOffset="11883.1657">13593 265 704 0,'0'-8'471'0,"0"4"-78"0,-2 5-44 0,2 7-27 16,-4 3-3-16,-2 5-40 0,2 4 5 0,1-1-23 15,4 5-21-15,1 5-16 0,2-1-22 16,2-6-16-16,0-1-15 0,3-2-29 0,-2-3-8 16,5-1-17-16,-1-7-7 0,1 1-9 0,1-1 0 15,1-7-9-15,3-3-33 0,-2-1-8 16,3-3-20-16,-4-3-24 0,3-2-21 0,-1-1-17 16,-3-3-5-16,-1-2-29 0,1-1 13 15,-2-2 5-15,2-3-18 0,-5 0 6 0,3 1 6 16,-5 1 3-16,0 4-16 0,-1 8 30 15,-2-1 2-15,2 2 4 0,0 4 4 0,-3 4 19 16,-2 0 21-16,3 16 16 0,0 1 29 0,0 5-16 16,-1 3 18-16,0 2 8 0,0 4 23 15,3-1-23-15,-3 5 29 0,1 3-3 16,-1 1 1-16,2 5 12 0,-2-1-18 0,5-10-3 16,-5-1 0-16,-1 0 1 0,-1-16-31 0,0 2 8 0,0 3 2 15,0-6-10-15,-12 17 5 0,5-21 2 16,1-3 0-16,-3-3 11 0,-5-3-31 15,3-2 2-15,2 0 6 0,-9-10-17 0,4 3 24 16,-7-5-34-16,9 2-1 0,0-1-11 0,4-4 16 16,0-5 1-16,4 6-21 0,2-6 13 0,0-1-10 15,8-1-6-15,1 0-26 0,1 0-16 16,4-1-11-16,3 0-31 0,4-1-36 0,5 2-57 16,6 1 15-16,1-3-116 0,3 7-37 0,7 4 28 15,-10-4-228-15,-1 10-72 0,-1 2 46 16,-3 0 55-16,-12 5 36 0,4 0 48 0,29 14 1 15,-24-6 38-15,0 1 24 0,0 0 22 16,1 2 46-16,-4 1-27 0</inkml:trace>
  <inkml:trace contextRef="#ctx0" brushRef="#br0" timeOffset="12264.1794">14322 614 347 0,'-3'-4'611'0,"-1"0"-101"0,-3 4-25 0,4-7-47 16,1 2-23-16,-4 0-8 0,5-2-50 0,-1-2-39 15,2 1-14-15,7-3-32 0,-5 2-36 16,0-2-1-16,2 3-41 0,9-1-27 0,-3 4-18 16,2 0-5-16,3 4 0 0,1 3-38 0,-4 2-16 15,8 3 7-15,-3 1-36 0,-2 6 22 0,-1 0-25 16,-3 8 0-16,-1-3-21 0,-7-1 3 16,-4-5-15-16,-1 6-15 0,-4-2-2 0,-2 1-6 15,0 0 7-15,-5 2-27 0,-2-6 18 16,0-1 2-16,-3-1-16 0,4-2 0 0,-2-1-6 15,1-1 23-15,-1-2-4 0,5-2 8 0,-1 0-12 16,4-4-3-16,-1 3-4 0,9-3 19 16,0 0-13-16,-7 0 5 0,7 0 0 0,-5-10-12 15,5 8-20-15,7-3-15 0,0-2 11 16,4 7-17-16,1-5 2 0,3 0-19 0,5-1-1 16,0 0-23-16,3 3 0 0,2 5-21 0,6-2 11 15,-2 0-71-15,-15 0-30 0,8 0-61 0,34-10 23 16,-45 10-216-16,6 0 43 0,3 0 32 15,-3 0-94-15,0 0 34 0,-2 0 30 0,-3 0 34 16,6 8 20-16,-14-5 23 0,-4-7 10 0,-3 4 28 16</inkml:trace>
  <inkml:trace contextRef="#ctx0" brushRef="#br0" timeOffset="12792.1685">11775 148 439 0,'-2'-1'335'0,"0"-1"-12"0,-10 4-28 15,7-1-27-15,-7 7 7 0,6-1-8 0,-4 3-32 16,1 2 0-16,-3 2 19 0,5 9-22 16,-6 7-8-16,-1 0-10 0,3 6-2 0,0 1-26 15,-1 3-7-15,5 3-20 0,-1 2-8 0,3 0-6 16,5-18-17-16,0 14-3 0,0 8-22 16,13 57 4-16,-1-52-8 0,3 4-19 0,4-6-19 15,5-2-10-15,6 0-24 0,4-7-44 0,4-3-5 16,6-7-42-16,0-1 5 0,-1-11-102 0,1-6-14 15,5 0-81-15,10-2 24 0,3-2-241 16,7-1-49-16,4-3 41 0,5-3 35 0,5 1 32 16,60-5 48-16,-74 0 28 0,33 0-12 0,133-15 43 15,-106 1 20-15</inkml:trace>
  <inkml:trace contextRef="#ctx0" brushRef="#br0" timeOffset="13298.5239">14679 23 440 0,'4'-3'458'0,"0"0"-70"16,3 0-58-16,2 4 31 0,5 1-17 0,9 0-18 15,2 7 6-15,10 1-33 0,-1 4-14 16,-1 1-6-16,5 4-28 0,2 5-9 0,1 7-12 16,-5 6-17-16,2 8 13 0,-6 10-20 15,-3 4-22-15,0-1 21 0,-10 0-17 0,-4 0-16 16,-8 1-32-16,2-1 7 0,-9-30-29 0,0 12 3 16,-18 54-6-16,5-46-6 0,-6-3-16 15,-6-2-21-15,-8 0-33 0,1-4-3 0,-4-2-64 16,-4-1-58-16,-9-7-48 0,-1 2-71 0,-3-5 19 15,-1-4-230-15,2-5 35 0,11-3 34 0,-11-1 31 16,19-4-280-16,-3-3 55 0,0-2 68 16,9-1 38-16,9-3 32 0,-1 0 29 0,2 0 21 15,-10-14-2-15,16 8 32 0,2-3 10 16,0-7 59-16</inkml:trace>
  <inkml:trace contextRef="#ctx0" brushRef="#br0" timeOffset="34120.4595">576 1564 415 0,'0'0'412'0,"0"0"-57"0,0 0-40 16,0 0-12-16,-2 10-24 0,-7 0-35 0,1 7 11 15,0 4-7-15,1 4-26 0,-2 6 5 0,2 5-8 16,5 1-4-16,-2-1-22 0,3 3-7 15,-1-6-6-15,0 4-19 0,2-20 3 0,0 9-36 16,0 4 3-16,13 30-24 0,-5-34-13 16,1-1-2-16,-3-4-16 0,3-3 9 0,0-2-15 15,-2-4-10-15,4-6-7 0,0 5-7 16,-4-6 8-16,4-3-16 0,-11-2 10 0,10 0-10 16,12-14-8-16,-13 7 6 0,0-5 8 0,-3 2-8 15,1-6 2-15,-2 1-11 0,-1 0 5 16,-4 1-12-16,0 6-6 0,0-3 8 15,0-1 3-15,-16-17-22 0,10 19-2 0,-3 1 0 16,-5 3 9-16,6 2-13 0,-3 4 14 16,-3 2-18-16,0 1 7 0,-6 5-15 0,2 2-1 15,5-2-21-15,-2-1-12 0,5-2-12 0,3 0-39 16,-2-1 10-16,7 1-101 0,-1 0-9 0,1-3-18 16,2-2-25-16,5-1-17 0,2-2-19 15,-1-5 25-15,5 2-247 0,3-5 18 0,3 0 36 16,-2 1 30-16,2-3 35 0,1 1 48 15,-1-2-10-15,-2-2 47 0,-2-2-4 0</inkml:trace>
  <inkml:trace contextRef="#ctx0" brushRef="#br0" timeOffset="34720.3779">587 1494 699 0,'-16'-13'332'0,"-2"0"-21"15,-3 5-15-15,-4-1-54 0,-1 2-4 16,-3 4-21-16,-2-2-3 0,0 5-26 0,14 0 12 16,-10 0-29-16,-30 10-17 0,24-2-18 0,0 2 4 15,3 3-6-15,6 4-2 0,0-2-16 16,-1 6 8-16,4 1-18 0,4 5-2 0,1 4 8 16,3 3-9-16,3 5 0 0,1 2-1 0,3 0-19 15,1 3 15-15,3 2-21 0,0-3 2 0,2-20 6 16,0 10-8-16,11 44 4 0,-3-31-1 15,2-2 7-15,1 2-21 0,7-5 21 0,0 3-18 16,5-6-1-16,2 2 21 0,4-5-24 16,2-5 16-16,-2 3-24 0,1-3-1 0,-1-4-4 15,2 0-16-15,1-6 9 0,-1-2-6 0,0-3 14 16,1-5-21-16,4-7 8 0,-3-1-13 16,-16-2 7-16,9 0-14 0,37-17 0 0,-31 4-1 15,4-1-5-15,-3-4 1 0,1-3 11 0,-5-4-24 16,3-4 13-16,-1-1-18 0,-2-1 3 15,-2 4 3-15,-6-2 3 0,1-1-18 0,-2 0 2 16,-3-2 15-16,-2-2-3 0,-4 2-8 0,0-4-11 16,-6 0 1-16,-1-3 5 0,-4 3-14 0,2 1 5 15,-2 18-3-15,0-8 4 0,-13-33 20 16,1 27-6-16,1 1-13 0,-3-1 11 0,-3 2 2 16,-3 0-14-16,-5 2 6 0,-3 1 17 15,-3 6-8-15,-2-7-4 0,-3 6-8 0,-2-1 8 16,2 5 5-16,0 1-7 0,-5 3 10 0,5 3-21 15,1 4-10-15,-1 3 8 0,2 3-16 16,-1 0-14-16,20 0-4 0,-8 0-4 0,-30 9-24 16,28 1-17-16,3 1 11 0,-1 0-53 15,8 3-21-15,5 3-36 0,-1 0-19 0,5 3-13 16,4 0-11-16,6-1 25 0,0-1-279 0,5-1 37 16,3-2 36-16,3-2-5 0,-1 1 35 0,-1-5 27 15,5-2 23-15,4 1 29 0,-6-1-4 16,-2-2 30-16</inkml:trace>
  <inkml:trace contextRef="#ctx0" brushRef="#br0" timeOffset="36721.6977">1758 1652 282 0,'15'-18'409'0,"0"-10"-58"0,-15 18-33 0,-3 2-46 16,3 8 7-16,0-7-32 0,-8-2-3 16,2 4-28-16,1 2 9 0,-1 3-18 0,1 0 1 15,-3 0-5-15,-10 10-29 0,0 6 5 16,2 2-6-16,0 4-3 0,3 4 1 0,2 6-12 16,-1 2-9-16,4 4-18 0,1 0-6 15,4 2-16-15,-1-3-18 0,4 1 7 0,0-21-10 16,0 9-14-16,14 30-3 0,-6-30 0 15,4 1-3-15,1-3-24 0,2-7 0 0,3 0-7 16,4-2 16-16,-1-4-20 0,4-4 7 0,2-1-29 16,-15-6-2-16,7 0-18 0,2 0-5 15,24-12-6-15,-23 2-12 0,-1 2-3 0,-4-3-13 16,0-3 10-16,-3 1-4 0,-2-1 3 0,-3-2-6 16,0 3 11-16,-2 0 2 0,-2 3-9 0,-1 1 32 15,-4 4 6-15,2 0-10 0,-2 1 8 16,2 4-4-16,-1 0 12 0,-1 0 15 0,0 0 13 15,1 12 7-15,0-7 6 0,3 13 5 16,0-3-17-16,2 2 19 0,0-2-23 0,3-1 20 16,3-1-17-16,2-1 5 0,0-1 1 0,2-3 1 15,0-3 2-15,2-2 11 0,-2 0-14 0,-9-3 7 16,1 0-19-16,5 0 4 0,19-17-6 16,-19 7-6-16,2 0 1 0,-3-3-29 0,-2-1-3 15,1-1-2-15,-4-2-17 0,-1 3-4 0,-3-3 9 16,-2 2-10-16,-1 15 5 0,0-14-7 15,0-1 11-15,-13-14 5 0,3 17-10 0,-1 4-5 16,-2 2-3-16,-6 2 4 0,0 1-15 16,11 3 12-16,-6 0-6 0,-21 10-16 0,16-2-30 15,1 0 7-15,0 2-74 0,2-4-32 0,1 0-37 16,3 3-33-16,5-4 26 0,1-2-206 0,3 1-51 16,3-1 12-16,0-3 47 0,0 0 30 15,14 2 25-15,6-5 18 0,-11 3 34 0,27-9 21 16,-11 2-15-16</inkml:trace>
  <inkml:trace contextRef="#ctx0" brushRef="#br0" timeOffset="37304.7486">2365 1925 491 0,'4'2'440'0,"0"2"-77"16,7 9 72-16,-2-1-30 0,-1 3-25 16,3-1-36-16,-2 3-22 0,2-2-14 0,3 2-34 15,-4-5-22-15,-1 2-19 0,-2-1-30 16,4-2-20-16,-5-3-13 0,0-1-32 0,-4-2 0 15,3-2-21-15,-2 0 19 0,-1 0-8 16,0-2-22-16,0-1 5 0,-2 0-28 0,0 0 1 16,0 0-2-16,0 0-40 0,2-10 10 15,-4 3-30-15,2-1-17 0,0 1 1 0,0-2 1 16,0-6-19-16,0-2 8 0,11-17-9 0,-7 19 2 16,3 3 1-16,3 1 4 0,3 1-1 15,-1 5-3-15,0 0-5 0,-1 3 18 0,1 2-2 16,-3 0 7-16,4 0 1 0,20 12 17 15,-16-7-5-15,-1 4 8 0,-1-3-9 0,-1 0 9 16,-1 2 2-16,-3-1-6 0,-3-2 7 0,-2-2-1 16,-2 1 2-16,1-2 0 0,-2 1-9 0,1-1 23 15,-2 0-5-15,1-1 10 0,-2 1 10 16,0-1-7-16,1 0 8 0,-1-1 4 0,0 0-13 16,-5-2-13-16,2 1 23 0,1-1-9 0,-2-2-10 15,0 3-2-15,2-2-14 0,-1-1 13 0,-2 0-9 16,3-1-22-16,0 0 13 0,1-1 6 15,0 1-14-15,2-1-12 0,-1 6 14 0,13-16-2 16,-2 5-2-16,6 2-20 0,-3 1 1 0,3 4-1 16,-1-1 21-16,3 5 5 0,-1-2-13 15,-9 2-10-15,4 0 9 0,20 16 8 0,-14-11-7 16,-3 7 2-16,0-2 24 0,-2 0-28 0,-3 2-2 16,-4-3 5-16,-4-1 12 0,2-2-19 0,0-3 13 15,-3 3-26-15,0 0 1 0,-1-1-42 16,-1 0-24-16,3-2-40 0,-3-3-21 0,0 0-49 15,0 0-36-15,0 0 20 0,0 0-106 0,0 0-27 16,0 0 29-16,8 5-183 0,-5-9-95 16,8-5 37-16,0-3 40 0,2-2 37 0,2-1 37 15,0-1 19-15,1 1 33 0,-1-2 39 16,1 2 22-16,-4 1 15 0,1 2-29 0</inkml:trace>
  <inkml:trace contextRef="#ctx0" brushRef="#br0" timeOffset="37512.3056">3192 1869 536 0,'4'-5'415'0,"1"0"-12"15,-1 1-56-15,-4 1-2 0,1 1-55 0,1 2-14 16,-1-1-3-16,0 3 21 0,1 2-4 15,0 0 8-15,-2 1-7 0,2 15 3 0,-1 4-30 16,1 0 26-16,4 3-15 0,-6 2-47 16,5 0 0-16,0 2-33 0,-1-2-20 0,-1 0-39 15,-1-2 2-15,1-1-23 0,-1-4-25 0,0 0-10 16,0-2-46-16,0-4-28 0,0-1-51 0,-1-6-15 16,-1-3-59-16,1-2-32 0,-1-4 14 15,0 0-174-15,0 0-52 0,-7 7 32 0,4-9-276 16,-1 0 54-16,1-3 70 0,0 0 19 15,-4-9 11-15,1-2 54 0,-1-2 31 0,2 2 27 16,-1-2 17-16,0-2 15 0,3-3 7 0</inkml:trace>
  <inkml:trace contextRef="#ctx0" brushRef="#br0" timeOffset="37795.5925">3182 1959 711 0,'0'-6'505'15,"-1"0"-54"-15,2 3-13 0,0-2-55 0,0 2-26 16,0-3-42-16,1 2-38 0,2 0-11 15,7-8-5-15,3 3-33 0,1 1-7 0,4 1-17 16,-1 2-16-16,2 2-30 0,1 2-8 0,-10 1-26 16,6 0 12-16,3 0-23 0,18 15-2 15,-20-8-20-15,-1 4-9 0,-5-1-12 0,0 3-5 16,-3 0 8-16,-3-3-27 0,-4-2 1 16,-2 1 0-16,0-9 5 0,0 7 1 0,-11 13-6 15,0-7-24-15,-1-5-4 0,-3 1-35 16,0-1-39-16,4-5-39 0,-1-2-33 0,3-1 13 15,0 0-101-15,0 0-57 0,-12-12-41 0,13 6 29 16,2-9-168-16,4 6-56 0,2 9 39 0,0-10-17 16,0 0 34-16,18-15 43 0,-9 12 23 15,5 1 38-15,0-2 31 0,4 1 14 0,-2 2 5 16</inkml:trace>
  <inkml:trace contextRef="#ctx0" brushRef="#br0" timeOffset="38385.1528">3504 1843 483 0,'8'-1'334'0,"-2"2"-5"0,0 2-13 0,-1 0-40 16,-1 0 75-16,7 9-29 0,-2 3 4 0,-1-2-9 15,2 2-18-15,0 1-10 0,-2 0-20 16,6 1-33-16,-6-2-16 0,2 1-9 0,0-4-20 16,0-2-5-16,-1 0-35 0,0-2-20 15,-2-4-11-15,-2-1-3 0,1 1-13 0,-1-4-7 16,2 1 7-16,-7-1-29 0,10 0-12 0,16-11-6 16,-13 2-48-16,-1-1-9 0,0-2-13 0,-2 0-11 15,0-2-6-15,-1-3-20 0,0 1 11 16,-2 1-3-16,1 0-3 0,-1 2 0 0,-3 2 16 15,0 6-9-15,0-3 11 0,-2 4-9 0,1 0 9 16,0 3-2-16,-3 1 28 0,0 0 14 0,0 0 5 16,9 12 15-16,-2 2 15 0,-1-1 4 15,4 1 2-15,-1 1-12 0,-2-3 21 0,3 0-8 16,1-1-10-16,2-3 2 0,-2 3 7 16,-2-7 5-16,-1 0-5 0,-1-3-9 0,-7-1-5 15,12 0 7-15,15-13-12 0,-13 4-34 0,1-1-13 16,-6-3-14-16,5-3-25 0,-1-3-26 15,-2 2-17-15,-1-4-16 0,-1-2 10 0,0 2-42 16,-1-6-25-16,-1 3 5 0,-2-1 4 0,0 0 25 16,-3 2 11-16,-1-1 18 0,0 4 3 15,-1 1 44-15,0 10 5 0,0-1 6 0,0-2 6 16,-11-5 5-16,10 8 56 0,0 3 9 16,-1 2-1-16,0 2 14 0,0 0 4 0,1 1 11 0,-2 3 5 15,1-1 10-15,0 2-1 0,0 2 6 16,1 1 3-16,0 3 9 0,2 13-2 15,-1-12 26-15,0 7-8 0,10 26 19 0,-3-16-11 16,2-3 4-16,-1 0 2 0,4 2-8 0,-5-2-18 16,5-1-17-16,0-2-7 0,-1 1 31 15,3 0-10-15,-1-2-9 0,0-5-12 16,-1 0-8-16,-1-4-81 0,-5-2-24 0,2-6-38 16,-2-3-60-16,0 0 13 0,-6 0-136 0,0 0-69 15,15-12-62-15,-6 2 34 0,-2-2 32 0,0 0 31 16,-5-1-230-16,1-3 24 0,-3 2 58 0,0 5 11 15,0-5 55-15,0 1-6 0,0 0 42 16,0 5-1-16,-10-12 68 0,8 14-51 16</inkml:trace>
  <inkml:trace contextRef="#ctx0" brushRef="#br0" timeOffset="38591.2011">4146 1783 490 0,'-6'1'648'0,"2"0"-85"15,2 1-57-15,0-2-74 0,-1 2-49 16,2-4-23-16,2 4-56 0,0-3-19 0,2-2-33 16,-1 1-43-16,3-1-36 0,1 0-59 0,7-3-62 15,4 0-6-15,-3-1-179 0,2-2-95 16,4 0 26-16,3 3-297 0,0 1 5 16,2-2 31-16,-1 1 25 0,0 2 52 0,4 1 16 15,2-1 26-15,-1 2 41 0,-16 2-27 0,7 0 13 16</inkml:trace>
  <inkml:trace contextRef="#ctx0" brushRef="#br0" timeOffset="38962.2426">4564 1874 668 0,'0'5'411'0,"-1"-3"25"16,3 3-8-16,-1-2-37 0,1 1 1 0,3-1-20 15,-1-1-42-15,10 3-34 0,-3-5-6 0,-1 1-39 16,-10-1-18-16,11 0-12 0,17-13-36 15,-13 8-13-15,-1-2-31 0,1-1-6 0,-4 0-10 16,-1-2-2-16,-3 4-38 0,0-3-11 0,-3 1-18 16,-2 2-1-16,1 0-19 0,-2-1 1 15,-1 2-12-15,0 5 3 0,0 0-4 0,0 0-12 16,-10-12 10-16,5 12-2 0,-2 2-6 16,-7 6-21-16,-1 2 17 0,1 2-8 0,2 4 3 15,0 2 23-15,5-1-8 0,1 4 4 16,5 0-11-16,1-10 23 0,0 1-18 15,0 3 14-15,12 16-23 0,-6-17 16 0,4-4-14 16,1-3-15-16,0-2-13 0,1-3-45 16,-12-2-48-16,15 0 9 0,4 0-123 0,20-18-53 15,-15 8-65-15,2-1 30 0,0 2-245 16,0-1 27-16,1 3 30 0,1-5 30 0,2 2 33 16,2-2 30-16,3 2 59 0,0-1 8 0,3 1 23 15,3-5 16-15,3 3 49 0</inkml:trace>
  <inkml:trace contextRef="#ctx0" brushRef="#br0" timeOffset="40003.0116">6083 1820 262 0,'-2'-2'218'0,"1"-1"-47"0,-1 1-35 0,0-1-13 15,2 2 12-15,-2 0-5 0,1-1 0 0,0 0 5 16,0 2-27-16,-1-2 26 0,0 1 1 16,2 0-3-16,-1 0 36 0,1-1-6 15,-3 1-3-15,3 1 6 0,-2-2 7 0,2 2-33 16,-1-2-16-16,1 2 63 0,-1-1-20 0,1-1-10 15,-1 2 4-15,1 0-17 0,-3 0-7 0,3 2-14 16,-1-1-17-16,1 4 22 0,-1 2-6 16,1 12 6-16,-1 3 17 0,0 2-3 0,1-9 6 15,0 6-10-15,16 25-20 0,-7-17 13 0,2-4-25 16,0-4 1-16,2-1-2 0,3-2-25 16,1 1 22-16,3-3-16 0,-2-4-11 15,0-2 10-15,1-5-27 0,-10-5 10 0,5 0-20 16,1 0-7-16,20-12-23 0,-19 4-6 0,0-4-29 15,-1-2 5-15,0-3-25 0,1 0 4 16,-5-5-8-16,0 0-12 0,-4 1-1 16,0-3 0-16,-2 1 1 0,-2 2-9 0,-1-2 7 15,0 3 19-15,-2 2 0 0,1 4-2 0,1 4 3 16,-2 3 18-16,0 0-9 0,2 2 1 16,-2 2 2-16,0-2 2 0,0 2 3 0,0 2-4 15,0 0 8-15,-1 1-2 0,1 1 6 0,0 3 20 16,0 0 0-16,-1 0-8 0,1 3 6 15,0 0 18-15,0 12-7 0,0-8 7 0,0 7 2 16,0 4 2-16,0 2 10 0,13 30 5 0,-7-27-8 16,6 1 9-16,-3 2 8 0,1 0-3 15,3 0-7-15,-1-3 10 0,0 2-21 0,1 2 10 16,-1-3-4-16,-2 0-9 0,-2-2-4 16,-2-1-1-16,-1 1 18 0,-2-3-1 0,-2-2-5 15,-1-12 1-15,0 7-8 0,-14 14 14 16,5-15-26-16,-4-3 6 0,1-1-13 0,-1 0 3 15,2-7-5-15,-1-3 25 0,1-1-19 0,11 0 10 16,-9 0 9-16,-4 0-23 0,-13-16 22 16,10 10-6-16,5-9-24 0,1 4-6 0,4-6-11 15,1 0-3-15,2-1-5 0,3 9-1 0,0-4-19 16,0-2-18-16,10-17-23 0,-1 15-11 0,-2 2-43 16,5 0 12-16,2-2-83 0,1 0-44 15,3 1-51-15,3 3 27 0,-2-2-284 0,2 1 53 16,0 2 40-16,2 4-23 0,0-1 36 15,-4 4 31-15,2 0 28 0,2 1 1 0,0 4 23 16,-5-3 14-16,-7 3 88 0</inkml:trace>
  <inkml:trace contextRef="#ctx0" brushRef="#br0" timeOffset="40264.7069">6849 2129 742 0,'1'-2'591'0,"-1"1"-87"0,0 1-62 0,0-2-51 16,1 4-61-16,-1 0 4 0,1 2-25 0,0 1-12 15,3 10-22-15,-1 4-10 0,0-1-28 16,1 3-35-16,-2-1-10 0,0 1 2 0,0-1-48 16,2-2-52-16,-2 0-50 0,0-4-48 0,1-4-49 15,-2-3-50-15,4 6 11 0,-5-4-140 16,3-4-60-16,-2-3 27 0,2-1-284 0,2-1 41 15,-5 0 39-15,0 0 34 0,18-12 30 0,-10 5 30 16,7-3 6-16,1 2 42 0,3-6-3 0,-2 2 66 16</inkml:trace>
  <inkml:trace contextRef="#ctx0" brushRef="#br0" timeOffset="41023.7446">7388 1915 301 0,'0'0'488'16,"0"0"-38"-16,0 0-51 0,0 0-28 15,-13 0-24-15,13 0-20 0,-19-8-14 0,17 9-17 16,0-1-20-16,2 2-13 0,0 1 12 0,2 0-26 16,2 1 5-16,10 3-20 0,4-3-17 0,5 2-10 15,3-4-48-15,6-2-2 0,1 2-29 16,2-2-5-16,-17 0-16 0,7 0-38 0,3 0-36 16,1 0-43-16,24-11-49 0,-30 7-45 0,-2 3 12 15,-4-2-182-15,-4-1-73 0,2-1 31 16,-7 4 27-16,-3-1 30 0,-5 0 22 0,0-1 24 15,-2 1-260-15,-2 2 39 0,0-2 9 0,-5 4 31 16,2-2 24-16,-10 6 34 0,-3-1 18 16,-1 4 13-16,-1 0 8 0</inkml:trace>
  <inkml:trace contextRef="#ctx0" brushRef="#br0" timeOffset="41224.2599">7456 2112 343 0,'-2'4'596'0,"-1"1"-82"16,2-3-44-16,0 2-29 0,2-1-25 15,-1 0-35-15,3 1-2 0,2-2-45 0,0 0-15 16,12 4-36-16,4-3-17 0,2-3-38 0,-12 0-22 16,9 0-12-16,4 0-71 0,2 0-50 15,26-12-39-15,-26 5-53 0,-1 2-65 0,-1-1 10 16,-5 0-168-16,1 1-67 0,-4 2 30 0,0 0-276 16,-4 3 54-16,-12 0 12 0,9 0 50 15,-2 0 41-15,-7 0 26 0,7 0 5 0,5 12 39 16,-10-8 28-16,3-2 10 0</inkml:trace>
  <inkml:trace contextRef="#ctx0" brushRef="#br0" timeOffset="44761.7229">8718 1990 692 0,'0'0'310'0,"0"0"-40"0,14 0-20 15,-14 0-46-15,0 0 17 0,0 0-34 0,24-19-8 16,-20 14-8-16,-1 0-33 0,-1 0 40 0,5-9-42 16,-4 3 2-16,-3 3 3 0,1 0-30 15,-1 0-12-15,0 8 44 0,0-8-9 0,0 2-26 16,0-1 2-16,0 7 8 0,-13-22-21 16,6 9-3-16,0 0-16 0,-3 1-15 0,1 7-5 15,-2-5 12-15,0 3-14 0,1 1-9 16,-1 2-7-16,3 2 7 0,0 2-17 0,8 0 9 0,-12 0-6 15,-14 14-12-15,12-2 2 0,2 1 8 16,-2 3-6-16,2 1 13 0,1 3 3 0,1 2 0 16,2-1-6-16,2 1 7 0,0 2-4 0,2-5 1 15,3 1-13-15,1-11 10 0,0 4-11 16,0 1 7-16,0-2-6 0,14 10 7 0,-6-12-10 16,0-1-6-16,0-4 7 0,1-4 2 15,0 1-3-15,-9-2-2 0,13 0-2 0,21-12-5 0,-16 6-2 16,0-3 1-16,-2-1-4 0,1-2-3 15,-2-2-4-15,0 2-13 0,-2-1-2 16,-2-1 12-16,0-1-10 0,-3-1 9 0,3 3 0 16,-5-3 8-16,2 1-19 0,-5 3 16 15,-1 2-7-15,-1-1 9 0,-1 5 3 0,0 6 11 16,0 0-2-16,0-9 0 0,0 2 14 0,0 7-8 16,0-7-1-16,0 7-4 0,0 0 8 0,0-6-23 15,0 6-4-15,0 0 11 0,0 0 2 16,0 0-5-16,0 0 0 0,5-12 4 0,-4 15 6 15,-1-1-2-15,2 1-3 0,-1 1 14 0,0 1-12 16,0 2 3-16,1 0 4 0,6 9 5 16,-6 4 17-16,3 0-12 0,0-3-4 0,2 5 4 15,-2-1 20-15,2 1-19 0,2 2 24 0,0 2-5 16,0-1 12-16,-1 2 2 0,-1-1-7 16,3-1 3-16,-3 2-1 0,0 2-11 0,-1 0-5 15,2 2 9-15,0 1-5 0,-1-3-7 16,0 0-4-16,-3 0-3 0,4-3-9 0,-5 3-6 15,1-4-1-15,-3 0-4 0,0-1-3 0,-1-3-3 16,0-11 10-16,0 1-1 0,0 4-2 16,0 2 0-16,-18 14-2 0,14-21-1 0,-3 2-1 15,0 0 7-15,-1 0-1 0,-2-4-2 0,-2 1 17 16,4-3-1-16,-7 0-26 0,7-3 13 16,-4-1 7-16,2-2-3 0,10 0 0 0,-9 0-6 15,-4 0 5-15,-18-14-7 0,17 6 21 16,3 1-15-16,2-3-8 0,-2 1 1 0,1-3-16 0,2-2-4 15,4 3 3-15,-3-3 12 0,4-2-14 16,2 1 17-16,1 7-18 0,0-6-4 0,11-20 0 16,-4 12-5-16,3 1-5 0,3-2-10 0,1 3-11 15,2 0 3-15,1 2-18 0,0-3-25 16,3 2-6-16,-1 1-14 0,0-1-10 0,2 0-26 16,0 2-28-16,-1 1 16 0,-1 2-83 15,0-1-26-15,-2 1-2 0,-6 0-40 0,-1 2-13 16,1 5 28-16,-6 0-188 0,-1 2-51 0,-2 2 39 15,-1-1 35-15,-1 2 27 0,0-1 39 16,0 3 4-16,0 0 64 0,0 0 26 0,0 0-7 16</inkml:trace>
  <inkml:trace contextRef="#ctx0" brushRef="#br0" timeOffset="46003.5202">8920 1301 736 0,'0'0'226'16,"0"0"-24"-16,0-13-7 0,-23-8-5 0,25 18-1 16,-6 1-16-16,10 0 6 0,-8 1 0 0,0 2 0 15,4-2-33-15,-2 1 10 0,2-2 20 0,-4 0-18 16,2 2-18-16,-1 0-37 0,1-2-11 16,2 2-10-16,-3 2-9 0,1-2-7 0,-2-2-7 15,1 1 47-15,2 1-7 0,-2 3-10 16,2-3-8-16,-1-2 7 0,1 1-20 0,0 1-28 15,-1-2 18-15,-4 2-12 0,5 0 3 0,-1 2 2 16,-1-2 0-16,3 3-26 0,-2-3 12 0,0 0-12 16,0 2 1-16,1 3 9 0,2 0-4 15,-1 0 13-15,-2 1-12 0,0 1 15 0,2 0-10 16,-2-7 10-16,3 17-8 0,2-1 3 0,-3-2 11 16,1 6 3-16,1-3-9 0,0 3 1 15,0 1-20-15,1-2 6 0,-1 1-1 0,2 4 5 16,-1-5 1-16,1 1-5 0,0 0 5 15,-1 1-11-15,1-4-7 0,-2-1 9 0,-1-2-6 16,1-3-9-16,-2-1 2 0,-1-3 4 0,1 0-1 16,-1-2 0-16,0 0-23 0,1-1 0 0,-2-1 7 15,2 1-29-15,-2-1-1 0,1-1-19 0,-1-2-3 16,0 0-13-16,0 0-5 0,0 0-17 16,0 0 9-16,0 0 7 0,0 0-104 0,0 11-53 15,0-14-35-15,1 1 28 0,-2-1-249 16,0-1-14-16,0 0 38 0,1 0 33 0,-1-1 40 15,2-2 41-15,-2 1 10 0,2-1 25 0,-1 7 1 16,0 0 4-16</inkml:trace>
  <inkml:trace contextRef="#ctx0" brushRef="#br0" timeOffset="46603.1155">9166 1350 445 0,'1'-4'317'16,"0"0"-39"-16,-1 1-21 0,0 1-10 0,1-1-20 15,-2-1-31-15,3 2-2 0,-2 1-31 0,0 1-11 16,0-2-7-16,0 2-15 0,0 0-10 15,-1 2 11-15,0-2-8 0,0 3 4 0,-1 1-4 16,0 1-40-16,-1 0 12 0,0-1-12 0,-5 9-8 16,0-1 0-16,1-4-8 0,1-2 34 15,-1 0-9-15,3 1-26 0,-6 2-2 0,0 1 7 16,-2-3-30-16,4 0 15 0,1-2-22 16,0 0 20-16,1-2-9 0,1 2 0 0,1-5-7 15,0 4 7-15,1-3-21 0,1 1 4 16,-2 0 0-16,1 0-13 0,0 0-12 0,0-1 21 15,2 1-2-15,-1-1-11 0,1 0 2 0,0 1-22 16,-1-1 8-16,2-1 12 0,-1 1 1 16,0-1-3-16,0 2-16 0,1-1 8 0,0-1 0 15,0 0-5-15,0 0-24 0,0 0 27 0,0 0 11 16,10 13 3-16,-6-8-7 0,8 4-2 0,-1 1 13 16,1 0-11-16,1-2 28 0,2 2-6 0,-4-6 13 15,2 3-12-15,2 1 12 0,-5-4-8 16,4 3-1-16,-3-3-8 0,-11-4-3 0,9 0 11 15,0 0-7-15,0 0 3 0,-2 0-5 0,-7 0-1 16,8 0-2-16,0 0-4 0,-8 0 5 16,9 0 4-16,-3 0-17 0,6-5-17 15,-2-3-17-15,-5 3-27 0,-1-1-19 0,0 1 7 16,-2-1-83-16,1 1-27 0,-2 2-24 0,1-3-55 16,0 3 24-16,-2 3-304 0,0 0 56 15,0-8 25-15,0 8 47 0,0-7 27 0,0 7 25 16,0-7 11-16,0 7 34 0,-13-13-8 0</inkml:trace>
  <inkml:trace contextRef="#ctx0" brushRef="#br0" timeOffset="49814.3814">9777 1776 819 0,'0'0'307'15,"-13"0"-16"-15,13 0-8 0,-15 9 14 0,15 1-36 0,0 4 12 16,11 24-12-16,-5-16 7 0,-1 3-20 0,1-2-17 16,-1-3-11-16,2-1-28 0,0-2-4 15,-2-1-19-15,-1-4 3 0,-2-4-15 0,1 0-15 16,-1-2 3-16,0 0 5 0,-1-4-6 0,0 3-4 15,0-2-4-15,0-1-13 0,2 0 11 16,-3 0-40-16,0-2 2 0,0 0-14 0,-5-2-4 16,3 1-13-16,1-3-6 0,1 0-21 0,-2 0 2 15,-1-2-20-15,2-1-7 0,-6-9-21 16,1-1 9-16,3 1-3 0,-1 0 5 0,3 2-22 16,1 14 16-16,0-14 1 0,12-14-9 15,-5 13-7-15,1 5 2 0,3 1 8 16,0-1-10-16,5 6-4 0,0 1 27 15,0 1-14-15,-5 2 12 0,3 0-18 0,19 10 8 0,-14-2 1 16,3 0 10-16,-6 2 0 0,0-1-1 16,-4-1 15-16,0 1 4 0,-5-1-22 15,-1 0 2-15,-2-4-7 0,1 1 14 0,-3-3 13 16,2 3-7-16,-1-3 12 0,0 0 6 0,-2-1-10 16,-1 1 6-16,1 0-6 0,-1-2 2 15,0 0 10-15,0 0 6 0,0 0-9 0,-6 3-8 16,3-4-17-16,0-1 23 0,1 0-18 15,-1-3 22-15,1 3-39 0,1-4 4 0,2 0 7 16,-1 0 5-16,1 0-12 0,-1-2-2 0,14-16 8 16,-4 10-10-16,6 3 6 0,-2 0 9 15,4 1 0-15,-1 1 6 0,2 2-1 0,-1 3 12 16,-2 3 0-16,-7 1-17 0,7 0 27 0,16 16-12 16,-16-8 7-16,3-1-21 0,-5 3-1 15,0 2-3-15,-4 0 16 0,0-1-1 16,-4 0-4-16,-3 1-8 0,0-4-28 0,-1-2-25 15,-2-1-43-15,0-5-25 0,0 0-52 16,0 0 15-16,0 0-120 0,0 0-71 0,-10 9-37 16,9-12 33-16,-1 0-245 0,2-2 54 0,-1 0 21 15,2 1 39-15,0-3 36 0,8-8 40 0,-2 0 36 16,8 1 28-16,0-1 2 0,0 2 28 16,-2 1 12-16</inkml:trace>
  <inkml:trace contextRef="#ctx0" brushRef="#br0" timeOffset="50125.1994">10460 1794 437 0,'0'4'403'0,"0"1"-45"0,0 1-52 16,2-1 92-16,-3 2-21 0,1 0-13 0,-1 0-24 16,1 3-19-16,0 2-34 0,0 2-18 0,13 11-2 15,-9-16-38-15,1-1-22 0,4 2 6 0,-2-3-35 16,2-3-21-16,0-2-2 0,1-1-32 16,-1 0-1-16,-9-1-25 0,13 0 2 0,3 0-25 15,16-13-1-15,-15 8-16 0,-3-5-29 16,-2-1-2-16,1 0-1 0,-3 2-14 0,1-3 13 15,-3-2-21-15,-2-1 0 0,-2 0-15 0,-1 2 0 16,-3 2 5-16,0 3-3 0,0-3 0 16,0 2-11-16,-16-11-2 0,7 12-9 0,-1 4-7 15,0 3-3-15,-10-1-3 0,9 2-26 16,-5 0-39-16,0 0 16 0,-20 15 10 0,17-6-68 16,1-1-35-16,4 1-33 0,-2 1-23 15,3-5-26-15,6 3 26 0,1-3-218 0,3-1 34 16,2 0 34-16,1-4 31 0,0 0 26 0,0 0 24 15,17 5 21-15,8-5-55 0,-12 0 22 16,8 0 45-16</inkml:trace>
  <inkml:trace contextRef="#ctx0" brushRef="#br0" timeOffset="50690.202">10975 1744 762 0,'3'-5'395'0,"-1"0"-62"0,0 2 9 0,-1-2-21 15,-1 0-8-15,1 1-25 0,-3-1-2 16,0 0-26-16,-1 1-18 0,-6-9-18 0,-1 3-21 16,1 6-29-16,-2 1-7 0,2 1-27 15,9 2-2-15,-7 0-18 0,-18 12 1 0,9-5-9 16,0 5-16-16,1 3 6 0,2 2 1 16,2 0-13-16,2 4-3 0,3-1-4 0,2-1-14 15,1 1-3-15,1-4-17 0,2-8 20 0,0 4-15 16,13 16-3-16,-3-18-18 0,0-2-9 15,1-5-22-15,-1-1-7 0,-10-2-34 0,13 0-15 16,17-12-20-16,-13 2-13 0,-2-2 8 16,1-1-83-16,2-3-4 0,-4-2-16 0,-2-5-19 15,-3 1-28-15,-3 3-10 0,0-3-4 0,0 0 22 16,0-5-70-16,-3 2 14 0,-1 2 1 16,-2-4 40-16,0 15 48 0,0-5 46 0,0-4 11 15,-14-18 74-15,4 17 65 0,0 3 37 16,0 2 34-16,2 0-11 0,-1 2 39 0,-2 1-9 15,-1-1 26-15,2 6 7 0,1 0-24 0,1 1 20 16,-2 4-14-16,5 0 52 0,-1 3-28 16,2 0 0-16,4 1-14 0,0 0 8 0,0 0 7 15,-13 10 17-15,9 9 8 0,4-5-7 0,0-2 26 16,0 6-17-16,17 28 44 0,-8-16-22 16,4 2-13-16,2 0-19 0,2 0 1 0,-1 0-18 15,1-4 12-15,0 1-17 0,1-2-29 0,-2-1-8 16,1-4-9-16,1-1-74 0,-4 1-33 15,0-5-47-15,2-3-40 0,-2-3-48 0,3-2 15 16,-1-3-129-16,0-3-45 0,-1-2-59 16,-7-1 32-16,7 0-234 0,18-12 62 0,-14 5 24 15,1-3 44-15,-2 0 24 0,1-2 11 16,0-2 28-16,-2-3 30 0,3 2 39 0,-1 1 11 16</inkml:trace>
  <inkml:trace contextRef="#ctx0" brushRef="#br0" timeOffset="50906.2802">11471 1705 848 0,'1'-3'484'15,"-1"2"-32"-15,-1 2-26 0,1 2-31 16,-2 1-6-16,1 4-22 0,-1 13-14 0,2-8-39 16,0 8 56-16,0 5-31 0,0 4-1 15,0 2-37-15,14 36-38 0,-9-33-28 0,-1 0-19 16,1-2-31-16,-2 0-21 0,-1-2-41 0,0-2-24 16,0 5-9-16,-2-6-65 0,2-4-43 0,-1-4-40 15,-1-1-15-15,0-19-40 0,0 8-54 16,0-1 15-16,0-7-169 0,-3 6-50 0,3-11 34 15,0 0-269-15,0 0 55 0,0-13 43 0,0 8 19 16,0-5 34-16,0-5 63 0,0-3 1 16,0-3 25-16,0-1 22 0,0 0 44 0,0 1-16 15</inkml:trace>
  <inkml:trace contextRef="#ctx0" brushRef="#br0" timeOffset="51219.1087">11418 1795 636 0,'-3'-6'542'15,"-1"-9"-50"-15,1 4-68 0,2 2-29 0,0 1-45 16,0 0-32-16,1 8-27 0,0-12-15 0,0 0-33 16,18-14-23-16,-6 15 6 0,1 0-21 15,4 4-10-15,0-3-27 0,4 0 4 0,0 3-15 16,-3 1-23-16,3 5-5 0,-10 1-8 16,4 0-13-16,23 14-10 0,-18-4 5 0,-3 3 8 15,3 1-36-15,-5 0 6 0,-2 2-11 16,-3 0-12-16,-1 0-5 0,-2-1-4 0,-3 0-7 15,-3-3 4-15,-1-12-4 0,0 12-5 16,-15 12-5-16,3-14-28 0,-1-1-10 0,-1-2-30 16,-4 1-25-16,1-3-41 0,-3-3-17 15,3 0-58-15,-4-1 17 0,2 0-114 0,12-1-60 16,-2 0 30-16,0 0-275 0,-1 0 54 0,-5-12 41 16,9 10-2-16,0-2 54 0,4 2 25 15,-1-1 25-15,0 0 32 0,1-1-5 0,0 1 54 16,0 1-8-16</inkml:trace>
  <inkml:trace contextRef="#ctx0" brushRef="#br0" timeOffset="69955.3977">7521 2937 722 0,'-15'0'329'0,"15"0"-15"16,0 0-37-16,0 0-2 0,0 0-51 0,0 0 8 15,0 0-27-15,0 0 15 0,0 0 8 16,0 0-5-16,0 0-11 0,0 0-10 0,0 0-28 16,0 0-2-16,10 19-7 0,-2-19-8 0,12 1-4 15,-5-1-22-15,5 1-6 0,-2 0-19 0,2-1-3 16,-7 0-16-16,8 1-8 0,0-1-5 0,-5 0-7 15,-16 0-8-15,12 0-16 0,-2 0-16 16,-1 0-16-16,1 0-26 0,-2 0-18 0,-2 0-48 16,1 0 8-16,-7 0-67 0,9 0-28 15,-2 0-46-15,-7 0-63 0,0 0 28 0,7 0-276 16,2-10 66-16,-9 8 17 0,1 0 31 0,-2 2 29 16,-1-2 22-16,-1 1 31 0,1 1-7 15,-3 0 11-15,1 0-5 0</inkml:trace>
  <inkml:trace contextRef="#ctx0" brushRef="#br0" timeOffset="70211.5816">7536 3164 563 0,'1'5'459'15,"0"-1"-80"-15,1 0 34 0,2 0-20 0,0 0-15 16,1-1-31-16,10 1-26 0,2-1-31 0,-2-3-28 15,4 0-16-15,-8 0-27 0,6 0-22 0,4 0-14 16,25-10-23-16,-19 6-13 0,-1-2-54 16,1 2-29-16,-2-3-56 0,-4 2-43 0,0 0 6 15,-2 1-122-15,-6 0-68 0,-3 0-57 16,-1 1 26-16,-3 1-265 0,-2 2 42 0,-1 0 12 16,0 0 31-16,-1 0 29 0,-1 0 33 0,-1 0 48 15,0 0 17-15,0 0 1 0</inkml:trace>
  <inkml:trace contextRef="#ctx0" brushRef="#br0" timeOffset="72065.5159">9405 3175 710 0,'14'0'321'15,"-14"0"-26"-15,0 0-4 0,0 0-36 0,0 0-6 16,0 0-28-16,0 0-26 0,0 0-2 16,0 0-21-16,14 0 47 0,-14 0-33 0,0 0 1 15,0 0-17-15,0 0-7 0,12 13-19 16,-13-12-4-16,-1 1-20 0,0-2-7 0,-1 2-6 15,0-2-5-15,0 0-2 0,-2 0-8 0,0 1-8 16,2 0-7-16,-1-2-3 0,-1 1-9 16,2-1-7-16,0 1 0 0,0-1-11 0,0-3-1 15,3 4-1-15,-6-4-4 0,4 0-13 0,1 1-8 16,0-1 12-16,2 2-10 0,1-1-2 16,0-2-2-16,3 2-9 0,0 0 9 0,11 0-13 15,0 0 6-15,-2 1-4 0,-7 2-3 0,6 0-11 16,18 10 11-16,-10-2-1 0,-4 1 2 15,0 3-1-15,-2 3 13 0,-1-4 6 0,-1 6-9 16,-2 0 1-16,-1 1 8 0,-4-4 3 16,-1 2-11-16,-1 2 7 0,-4-3 3 0,0-6 7 15,0 3 0-15,-11 18-16 0,3-14-1 0,-4-2 9 16,0 1-9-16,-2-2-6 0,-2 1 4 16,-1-2 5-16,0 0-20 0,-2 0-2 0,1-3-5 15,1-4-2-15,-1 0-10 0,4 0 15 16,1-1-13-16,0-3 2 0,5 0 2 0,8-1-2 15,-7 0 5-15,7 0-2 0,-8 0-3 0,8 0 8 16,0 0-1-16,-13-12-9 0,12 8 11 0,2 2-1 16,1-2 2-16,0 1 5 0,3 1 9 15,10-2-12-15,0 0 19 0,0 4 0 0,4-2 6 16,-8 2 14-16,6 0-4 0,4 0 4 0,22 10-9 16,-20-8 7-16,-1 2-2 0,0-1 6 15,-3 2-13-15,-1-2 13 0,-2-1-25 0,-3 1 8 16,-4 0-8-16,0-2-7 0,-1-1-11 0,-1 0-11 15,-2 0-20-15,-5 0-31 0,0 0-39 16,7 0-13-16,-7 0 11 0,8 0-133 0,4-12-37 16,-8 7 27-16,0 1-248 0,2-8-15 0,-2 2 38 15,0 2 36-15,-2-2-2 0,0 3 54 16,0-9 24-16,-1 1-3 0,-1 2 22 0,0-5 64 16,0 8 4-16</inkml:trace>
  <inkml:trace contextRef="#ctx0" brushRef="#br0" timeOffset="73271.7205">9740 2701 331 0,'0'-15'361'16,"12"15"-43"-16,-12 0-39 0,0-13 1 0,0 13-22 15,20-20-12-15,-20 15-42 0,-2 1-17 16,0-1-16-16,-2 0 2 0,-6-5-7 0,1 2-20 16,-5 1-24-16,1 3-15 0,2 2-12 0,-1 1-8 15,4 1 2-15,-5 0-9 0,-17 17 1 0,11-5-4 16,1 5 13-16,3 0-15 0,-2 3-1 16,7 1 5-16,-2 4 8 0,3-1-10 0,1 0-15 15,1-2 14-15,3-1-6 0,3-1-17 16,1-11 1-16,0 3-1 0,11 14 7 0,-5-10-15 15,2-9 2-15,2 3-10 0,-1-6 0 0,1-1-2 16,-10-3-1-16,13 0-19 0,3 0 0 0,18-17-16 16,-17 10-30-16,-1-5 8 0,-3 0 5 0,0-4 1 15,0 2-14-15,2-3 3 0,-5 0 2 16,-2-2-1-16,0 2 6 0,-2 0 5 0,-2 3 6 16,0-1-11-16,-2 1 5 0,0 4 7 0,-1 3 16 15,1 0 11-15,-2 2 15 0,0 0-4 16,0 2-5-16,0 0-15 0,1 2 8 0,-1 1 5 15,0 0 25-15,0 0-4 0,0 5 18 0,0-1 14 16,1 4 1-16,0 10 1 0,-1-8 7 16,0 5 2-16,0 6 10 0,8 24-9 0,-3-18-9 15,-2-4-11-15,0 1-1 0,2-2-4 0,-1 0 3 16,-1-3-7-16,1-2-16 0,0-2-6 16,0-4-25-16,-2-3-18 0,-1-1-22 0,1-2-17 15,-1 1-16-15,0-4-33 0,-1 1-22 0,1-2 11 16,-1-1-128-16,0 0-75 0,0 0 30 15,0 0-303-15,8-11 39 0,-8 8 56 0,1-1 38 16,0-1 13-16,1 2 37 0,-2-2 24 0,2-1 32 16,0 2 11-16,8-6 47 0</inkml:trace>
  <inkml:trace contextRef="#ctx0" brushRef="#br0" timeOffset="74114.1599">10435 3171 812 0,'3'5'399'0,"1"-1"-1"15,5 11-16-15,2 3-31 0,-2 1-16 0,0 4-30 16,0-3-4-16,-1 0-17 0,-2 0-40 16,1-2 0-16,-3-1-35 0,1-1-17 0,-2-5-11 15,0-1-5-15,-1-3-29 0,0-3-1 16,-1 1-22-16,0-1 2 0,-1-2 2 0,1-1-23 16,-1-1-15-16,0 0 7 0,0 0-29 0,-3 2 1 15,1-5-20-15,1-1-12 0,-1-1-22 16,-2-8-13-16,0-7-10 0,3 2-6 0,0 0-13 15,1 8 5-15,0-2-7 0,0 0-5 0,11-16 12 16,-5 14-9-16,3 1 2 0,4 1 8 16,0 3 8-16,3 1-11 0,0 2 8 0,1 4-1 15,-3 0 15-15,-5 2 3 0,6 0-2 0,17 14 17 16,-15-5 3-16,0-4 16 0,-4 3-1 16,2 2 2-16,-2 0-17 0,-7-2 15 0,1-3-4 15,-3 3-1-15,0-3-16 0,0-2 10 16,-1 1 0-16,-1-2 8 0,1 1-8 0,-3 0-7 15,0-1 4-15,0-2 18 0,0 0 3 0,0 0-19 16,0 0 5-16,-8 7 1 0,5-7-14 16,-1-2 7-16,1-2-15 0,1-2 19 0,0 1-15 15,-2-10 10-15,2 4-2 0,2-2-15 0,0 13 3 16,0-12-1-16,10-15-4 0,-1 13 12 0,2 5-26 16,1-1 23-16,5-1-2 0,-2 0-9 0,3 5-2 15,1-3 1-15,3 7-3 0,-1-3 23 16,-11 5-5-16,8 0 6 0,2 0 1 0,23 13 4 15,-24-7-14-15,0 4 15 0,0-3-10 16,-6 4-8-16,-2-3 17 0,-4 0-3 0,-3-1-14 16,-2 0 11-16,-2 0-11 0,0-7-18 0,0 7-28 15,0-7-27-15,0 7-29 0,-17 13-51 16,11-15 15-16,0-2-105 0,-1-3-66 0,1 3-21 16,6-3 29-16,0 0-219 0,5-3-18 15,0-1 33-15,14-5 32 0,5-3 40 0,-1 1 24 16,2-4 35-16,4 0 25 0,-1 1 24 0,1 2 12 15,-3 0-20-15</inkml:trace>
  <inkml:trace contextRef="#ctx0" brushRef="#br0" timeOffset="74423.4818">11422 3100 593 0,'1'3'404'16,"-2"2"-28"-16,-1 0-52 0,2 1 38 0,-4 10-9 16,2-4-14-16,2-12-19 0,0 12-28 15,0 0-11-15,0 2-4 0,0 0-35 0,0-3-5 16,0-1-31-16,0 1-22 0,18 13-19 15,-11-16 0-15,-2-3-29 0,1 0-15 0,1-3-4 16,1 0-21-16,0-2 3 0,-8 0-25 0,12 0-8 16,2 0-20-16,16-11-32 0,-15 0-10 15,0-1-26-15,-2 0-4 0,-1-2-8 0,-3 2-14 16,0-5 2-16,-2 4-5 0,0 0 2 0,-2-2 6 16,-2 5 6-16,-3-2-8 0,1 3 6 15,-1 9 7-15,0-7-7 0,-13-6-1 0,7 11-1 16,-10-3-7-16,-4 4-24 0,5 0 15 0,5 1 5 15,-4 0-55-15,-4 0-13 0,-15 11-48 16,17-7-19-16,3 0-41 0,5-1 22 0,3 1-318 16,0-1 47-16,5-2 26 0,1 0 44 15,2 0 23-15,4 0 21 0,14 1 28 0,8 1 37 16,2-3 13-16</inkml:trace>
  <inkml:trace contextRef="#ctx0" brushRef="#br0" timeOffset="74970.9383">11950 3079 728 0,'0'-5'420'0,"0"-2"-68"15,-2 3 34-15,-4-9-43 0,0 5-28 0,0 1-27 16,-7 0-12-16,4 4-22 0,0 2-27 16,9 1-6-16,-13 0-24 0,-10 14-20 0,10-2-22 15,0-1-4-15,-1 4-1 0,4 0-11 0,1 2-9 16,3 2-12-16,2-2-2 0,1-4-9 15,3 1-14-15,0-6-13 0,0 4-14 0,0-1 13 16,16 14-24-16,-7-17 12 0,1-1-17 0,1 1-27 16,0-7 2-16,-1 0-24 0,-10-1-20 15,13 0-21-15,16-15-4 0,-13 5-33 0,0 0-6 16,0 0-1-16,-3-2 8 0,3 0-45 16,-4-4-18-16,1 0-4 0,-2-3-10 0,-3 0 4 15,-1 0-9-15,-3 0 13 0,1-4 26 0,-4-1-14 16,0 0 12-16,-1-3 31 0,0 13 5 15,-12-28 7-15,4 13 16 0,3 2 35 0,-2 1-6 16,-2 0 26-16,1 1 16 0,-2-1 44 0,2 3 4 16,0 5 10-16,0 2-8 0,0 2 34 15,2 3-9-15,0 6-9 0,1-1-18 0,0 4 24 16,1 2 10-16,4 0 6 0,0 0 9 16,-16 19 10-16,13-3 9 0,2-3-1 0,0 10 8 15,1-12-4-15,0 9-5 0,0 5 19 0,15 27-11 16,-6-23 14-16,2 1-24 0,1 0-11 15,-1-2 5-15,0 1-34 0,1-4-11 0,-2 0-3 16,0-3 1-16,3 2-17 0,-3 1-45 16,2-8-19-16,-3-3-35 0,-2-3-26 0,0-3-36 15,-4-2-29-15,5-2 12 0,-3-2-126 0,0-1-46 16,2 0 27-16,-7-1-229 0,0 0-49 16,10 0 33-16,18-9 46 0,-10 0 38 0,4-1 20 15,1 2 20-15,0-3 24 0,0-2 7 0,5 0 12 16,3 2 30-16</inkml:trace>
  <inkml:trace contextRef="#ctx0" brushRef="#br0" timeOffset="75799.6436">12696 2823 310 0,'0'-2'275'0,"0"0"-52"0,0 0-20 16,1 0-3-16,0 1-33 0,-1 0-4 0,0 1 2 15,0-3 5-15,2 3-5 0,0 0-23 0,-3 0-6 16,2 0 20-16,0 0-35 0,1-1-1 16,-2 1 13-16,0 0 7 0,0 0-30 0,3 0-11 15,-3 0 51-15,-2 0-17 0,2-1-12 0,-1 1-13 16,2-1 12-16,-1 0-18 0,0 0-3 15,-1 2-12-15,1-2 0 0,0 1 1 0,0 0 3 16,0-1-8-16,1 0-2 0,-1 1 4 0,-1 0-10 16,-1 0-2-16,4 0 4 0,-1 0-10 0,-1 0 2 15,0 0-6-15,0 1-2 0,0-1 2 0,-1 0-16 16,1 0 14-16,0 1-13 0,0-1-11 16,-2 0 0-16,5 0 9 0,-3 1-22 15,0 0-1-15,0-2 0 0,0 2 8 0,0 0-8 16,0-1 5-16,0 0-9 0,0-1 8 15,0 2-5-15,-1-2-1 0,1 1-2 0,0 0-16 16,0 1 14-16,0-1-7 0,1 0 1 0,-2 0-8 16,1 0 5-16,0-1-6 0,0 1 10 15,1 2-12-15,-1-2-4 0,0 1 15 0,2-1-6 16,-2 0 8-16,0 0-15 0,0 2 13 16,0-1-1-16,0-1-1 0,0 0-5 15,0 0 4-15,0 0-9 0,0 1 11 0,0-1-8 16,0 1 5-16,0-1 3 0,0 0-14 0,0 0 6 15,0 0-6-15,0 0 6 0,0 0-10 0,-2 2 3 16,2-2 10-16,-3 1-3 0,3-1 8 0,0 0-3 16,0 1-4-16,2-1-6 0,-1 0 1 15,-1 0 14-15,0 0 5 0,0 0-11 16,0 0 7-16,0 0 6 0,0 0 8 0,0 0-1 16,0 0-1-16,0 0-11 0,0 0 18 15,0 0-5-15,0 0 1 0,0 0-6 0,0 0-10 16,0 0-2-16,0 0 13 0,0 0-12 15,0 0 10-15,0 0-16 0,0 0 11 0,0 0 14 16,0 0 13-16,0 0-7 0,7 23 0 16,-1-9 20-16,-2 3-6 0,1 3 21 0,-1-1-3 15,2 3-5-15,-1-1 6 0,3-1 3 0,-3 6 1 16,2-7-28-16,3-1-16 0,-6-1 19 0,2-1-11 16,-2-5 3-16,-1-1-21 0,-1-2 8 15,0-2-3-15,2 0-45 0,-2-1-29 16,0-1-10-16,-1 0-32 0,1-4-25 0,-1 2-36 15,0 1 15-15,1-3-155 0,-2 0-35 0,0 0 30 16,0 0-267-16,0 0-41 0,13-12 78 0,-11 7 42 16,6-7 36-16,-2-2 1 0,0 2 37 15,3-1 40-15,2-1 24 0,-3-1 24 16,-1 1 12-16,-1 0 12 0</inkml:trace>
  <inkml:trace contextRef="#ctx0" brushRef="#br0" timeOffset="76059.3441">12970 2801 679 0,'1'-1'457'0,"0"-1"-33"0,-1 2-7 0,2 0-11 15,-1 2-21-15,0 1-8 0,1 0-11 0,0 4-33 16,4 10 5-16,1 1-40 0,0 3-27 16,-1-2-11-16,0 3-10 0,0-1-41 0,1 1-21 15,-3 0-16-15,-1-2-9 0,0-1-26 16,-1 0-26-16,2-2-12 0,0-4-76 0,-3 5-50 15,1-8-35-15,-2-3-36 0,2-3-49 0,-2 2 14 16,1-2-127-16,1-3-51 0,-2 2 28 16,0-3-309-16,0 0 64 0,1 1 39 0,-2-2 38 15,1-2 32-15,2 3 28 0,-1-1 41 0,-2-1 10 16,-1 2 39-16,2 3 2 0,-3-3-12 16</inkml:trace>
  <inkml:trace contextRef="#ctx0" brushRef="#br0" timeOffset="76907.6829">7737 4430 879 0,'0'0'361'0,"-14"0"-53"15,14 0 30-15,0 0 2 0,0 0-15 0,0 0-13 16,0 0-20-16,0 0-17 0,-13 0-10 0,13 0-16 16,0 0-28-16,0 0 11 0,0 0-16 0,0 0-7 15,0 0 0-15,0 0-4 0,28 9-22 16,-17-9-15-16,8 0-15 0,4 0-27 0,-1 0-11 16,3 0-11-16,0 0-15 0,0 0-20 0,-2 0-42 15,23-9-42-15,-27 5-45 0,-6 2-68 16,-1 2 16-16,-3-2-121 0,-4 1-61 0,-5 1 28 15,0 0-241-15,0 0-57 0,8 1 51 16,-10 0 30-16,-1 0 30 0,-1 2 43 0,-9 4 8 16,0-1 53-16,-2 0 39 0,1 2 28 15,-1 1-33-15</inkml:trace>
  <inkml:trace contextRef="#ctx0" brushRef="#br0" timeOffset="77140.3014">7770 4584 917 0,'-1'5'483'16,"0"-1"-7"-16,2 1-16 0,0-2-30 0,1 2-35 16,5 6-14-16,1-5-17 0,1-1-23 15,1-3-38-15,10-1-12 0,-1 0-14 0,-8-1-47 16,6 0-35-16,3 0-14 0,23-9-31 0,-14 6-17 16,-5-1-115-16,-1-3-62 0,0 1-78 0,-1 2 12 15,-5-2-168-15,2 0 25 0,-9 1-333 16,-1 3 10-16,0-2 45 0,-2 2 68 0,-1-1 21 15,0-1 45-15,0 4 25 0,2-1 17 16,10-2 25-16,2 0-10 0,2 0 67 0</inkml:trace>
  <inkml:trace contextRef="#ctx0" brushRef="#br0" timeOffset="93512.1417">9154 4106 653 0,'0'0'306'0,"0"-13"-38"15,0 13-28-15,0 0 2 0,0 0-30 16,14-26-7-16,-15 23-20 0,0 1-7 0,1-3-7 16,-2 4-37-16,1-1 5 0,-1 1-12 15,0 1-15-15,0 1 9 0,-2 1-14 0,-1 1 6 16,1 1 7-16,-2 9-13 0,-3-1-4 0,1 0-3 16,-1 2 12-16,3 2-13 0,2 3-2 15,-2-1-6-15,-1 2 7 0,0 2-4 16,1-1-15-16,3 4-1 0,1-2 6 0,0 1-5 15,2 2-10-15,0-13-8 0,0 5 5 0,0 3-10 16,14 21 3-16,-10-21-6 0,4-1 0 16,1-3-8-16,0-2 11 0,2-1-8 0,1-2 1 15,2-3-7-15,1-1-4 0,0-5-13 0,3-1 7 16,-2-2-1-16,-4 0-9 0,-3 0 7 16,19-10-16-16,-11 2 9 0,-1 0-8 0,-1-2-6 15,-1 0 2-15,-3 1-8 0,-2-2 7 0,-1-3 6 16,-2 1-5-16,-2 2 3 0,1 1-3 15,-5 1 3-15,2 1-7 0,-2 8 7 0,0-7-7 16,0 7 3-16,0-7-15 0,0 7 17 0,-15-13-16 16,10 11 15-16,-2 2-2 0,0 0-15 15,-12 3 9-15,10-3-4 0,-5 0 0 0,-19 13-2 16,16-7-7-16,-1 2-15 0,3-1-12 0,1 0-10 16,1 0-17-16,4 1-21 0,4-1 8 15,-2-3-85-15,3 0-48 0,-1 0-27 0,0-2-43 16,5 1 28-16,-2-1-215 0,2-1 39 0,0 0 32 15,2-2-54-15,2 1 32 0,2-1 29 16,12-4 38-16,5-1 4 0,2-1 63 0,1 0-18 16</inkml:trace>
  <inkml:trace contextRef="#ctx0" brushRef="#br0" timeOffset="93909.2059">9905 4314 929 0,'2'-3'406'15,"-1"0"-56"-15,-1 1-7 0,-1 0-25 0,0 3-9 16,0 1-24-16,-1 2 7 0,-5 12-17 0,1 3-19 16,-1 1-7-16,0 2-35 0,-2 3 5 15,0-1-29-15,-1 2-27 0,1 0-7 0,0-1-9 16,-2-1-34-16,4 0-4 0,-3-2 2 16,0 0-41-16,-1-3-26 0,2-2-27 0,2-3-22 15,-1-2-35-15,2-4-43 0,4 1 9 16,0-6-118-16,-1 0-46 0,2-1-54 0,1-2 29 15,2 0-282-15,0 0 69 0,0-2 36 16,3-1 33-16,6-7 10 0,-3 3 10 0,0-5 44 16,2 2 22-16,2-3 14 0,0-1-9 0</inkml:trace>
  <inkml:trace contextRef="#ctx0" brushRef="#br0" timeOffset="94081.1548">10012 4432 241 0,'6'-3'503'16,"-3"4"-106"-16,-1 0 66 0,1 2-35 0,-2 3-30 15,-1 0-40-15,-3 15-46 0,3-11-28 16,-8 20-34-16,2-9-37 0,-4 1-13 0,2 1-27 16,-1-1-46-16,1-1-64 0,-2-3-5 0,1-2-136 15,1 0-71-15,3-2-95 0,-1-5 22 16,6-2-266-16,-2-1 37 0,1-3 32 0,0 0 50 16,1 0 5-16,0-2-1 0,0-1 51 0,0 0 13 15,0 0 6-15</inkml:trace>
  <inkml:trace contextRef="#ctx0" brushRef="#br0" timeOffset="99865.171">1796 6024 244 0,'0'0'385'0,"14"0"-58"0,-14 0-62 16,0 0 4-16,0 0-41 0,0 0-11 0,4-22-18 15,-6 17-34-15,-8-5 24 0,2 1-16 0,-3 0-3 16,-1-1-17-16,1 4-27 0,0 2 0 16,0 1-13-16,1 2 12 0,10 1-21 0,-12 0-12 15,-13 13-8-15,10-3-9 0,1 5 9 0,0 4 0 16,4 3-2-16,0 1 13 0,2 3-38 16,2 2 24-16,3 1-1 0,2 3-19 0,0-1 6 15,1-16-4-15,0 9 2 0,19 26-6 16,-8-25 11-16,2 1 13 0,6-6-4 0,1-6-10 15,1-2-7-15,3-2-9 0,4-3-2 0,-12-7-7 16,7 0-16-16,6 0 12 0,27-14-28 16,-29 3-16-16,0 1-18 0,-2-2 5 0,0-1-17 15,-5-2 21-15,-2 1-14 0,3-2 9 16,-5-4-5-16,-1 2 15 0,-5 3-18 0,-1 0 6 16,-4 0 13-16,1 7-6 0,-3 1-8 0,-2 2 13 15,-1 2 6-15,0 3-4 0,-4-1 1 0,0 3 16 16,0 0-1-16,1 3 14 0,-5 5 2 0,1 4 5 15,3-2-5-15,0 0 18 0,4-3 2 16,0 2-1-16,0-11 10 0,0 13 2 16,12 20 12-16,-3-23-11 0,0 1 13 0,3-1-17 15,1 0 10-15,3-5-9 0,-1-1-2 0,1 0-21 16,-7-4 12-16,5 0-22 0,18-11 4 16,-17 6 2-16,-1-2-4 0,-1-2-7 15,0-1-19-15,-3 1 3 0,0-2-5 0,-3-1-3 0,-4 0-6 16,0 1-3-16,-3 1 2 0,0 10-9 15,0-12-9-15,0-2 17 0,-14-14-10 16,5 16 6-16,2 3 1 0,-5 4 1 0,1 2-1 16,0 1 5-16,11 2 8 0,-15 0-22 0,-2 0-5 15,-21 17-28-15,17-11 7 0,0 2-33 16,6 2-4-16,2-3 8 0,-2 1-109 0,3-1-27 16,2-2-26-16,3 0-23 0,4-3 28 0,3-1-214 15,0-1-31-15,0 0 30 0,10 1 40 16,5-3 41-16,5-5 38 0,6 4 12 0,-1-7 23 15,0 2-1-15,3 0-1 0</inkml:trace>
  <inkml:trace contextRef="#ctx0" brushRef="#br0" timeOffset="100430.6883">2432 6125 642 0,'3'3'430'0,"-1"-1"-73"16,2 3 48-16,0-1-25 0,3 9-16 15,-1 1-33-15,-2-3-9 0,3 5-20 0,2-1-42 16,-4 4-17-16,2-8-24 0,0 6-29 0,-1-2-22 15,0 0 3-15,-2-5-20 0,-2-4-26 0,0 0-18 16,0-1 2-16,0 0-14 0,0-3 3 16,-1 0-21-16,-1 1-8 0,0-1-12 15,0-2 18-15,0 0-16 0,0-2-17 0,-1 0 10 16,0-2-6-16,0-2-27 0,0 1-3 0,0-2-11 16,1-1 10-16,0 0-19 0,0-5 0 15,0 1 10-15,14-15-4 0,-6 15 3 0,0 4-10 16,4-1 3-16,2 3 2 0,-2 4-6 15,0 1 17-15,-2 1-1 0,-10 0 1 0,13 0 8 16,16 14 2-16,-14-9-5 0,-2 2 24 16,-3-2-19-16,-3-1 23 0,-1 1-20 0,-2-2 14 15,0 2 0-15,-1-3-11 0,-1 0-14 16,-1 1 20-16,1-1-18 0,-2 0-9 0,0-2 14 16,0 0-1-16,0 0-11 0,0 0 9 0,0 0-16 15,-14 8 9-15,11-9 4 0,1-1 2 0,-2-1-11 16,0-1-12-16,1 2-9 0,-1-4-8 15,3 0 3-15,1 1 6 0,2 0 2 0,1-2 11 16,5-4-13-16,3-1-7 0,4 1 4 16,1 3 0-16,4 1 2 0,1 2 23 0,1 1 10 15,0 3-9-15,-10 1 5 0,6 0 20 0,1 0-1 16,20 14 3-16,-20-5-11 0,-3 0 5 16,-3 5-15-16,-1-5 11 0,-5-1-5 15,-1 0-4-15,-2-1 4 0,-1 0-14 0,-2-2-20 16,0 1-32-16,-1-6-26 0,0 0-39 0,0 0 11 15,0 6-112-15,0-6-41 0,0 0-18 16,0 0-37-16,0 0 28 0,-7 10-208 0,9-13-43 16,4-1 25-16,1-8 59 0,4 1 43 0,1-3 4 15,1-3 15-15,4 3 42 0,-4-3 25 16,2 3 15-16,-2 1-21 0</inkml:trace>
  <inkml:trace contextRef="#ctx0" brushRef="#br0" timeOffset="100630.395">3134 6120 568 0,'2'-2'377'0,"2"0"-54"0,0 2 32 0,-2 2-46 16,0 0 48-16,0 3 1 0,1 0-5 15,3 10 19-15,1 6-24 0,4-1 3 0,-3 5-33 16,2 0-42-16,1-1-28 0,-1 1 1 0,-3-1-34 16,2 3-24-16,1 2-25 0,-3-3-1 0,-3-1-32 15,1-3-11-15,-5-14-13 0,0 7-47 16,0 0-48-16,0-1-8 0,0-1-32 0,0-5-48 16,0-8-49-16,0 7 11 0,0-7-162 15,0 0-69-15,-3 7 29 0,1-9-272 0,0-4 36 16,-2-8 55-16,3-5 11 0,-1-3 72 0,2 12 18 15,0-7 34-15,0-2 41 0,0-3 23 0,0 0-45 16,-7-21 6-16</inkml:trace>
  <inkml:trace contextRef="#ctx0" brushRef="#br0" timeOffset="100936.211">3191 6200 415 0,'-4'-3'485'0,"1"0"-91"0,1 0 3 15,-1-2-23-15,-1 3-15 0,2-3-25 16,-1 2-25-16,3-2-25 0,-1 2-19 0,2-2-32 15,-1-1-12-15,14-11 1 0,-2 7-14 0,3 2-15 16,2 3-24-16,2-1-6 0,1 3-11 0,0-2-5 16,2 4-13-16,-11 1-10 0,7 0-11 15,19 16-6-15,-17-9-21 0,-3 3-6 0,-1 0-9 16,-6-1 4-16,2 4-15 0,-3-2-13 0,-4-1 9 16,-1-2 1-16,-4 1-13 0,0-1-4 15,0-1-10-15,0 5 5 0,-17 7-10 0,5-9-19 16,0-2-14-16,-3-2-22 0,1 1-28 0,-1-6-31 15,4 1-42-15,0 0-30 0,11-2 14 16,-10 0-130-16,0 0-33 0,-11-19-42 0,14 12 31 16,3-1-224-16,2 1 40 0,2-2 37 0,0 9 26 15,0-8 41-15,0-1 21 0,14-17 48 16,-3 12 15-16,0 1 3 0,5 0-12 0,-1 1 21 16</inkml:trace>
  <inkml:trace contextRef="#ctx0" brushRef="#br0" timeOffset="101496.2001">3442 6104 428 0,'8'-1'356'0,"0"-1"-29"16,-1 2 23-16,-1 2-45 0,0 3 74 15,7 5-2-15,-1 4-10 0,-1-1-7 0,0 1-17 16,2 3-36-16,0-1-14 0,0 1 4 0,5-2-52 16,-4 1 4-16,0-2-34 0,-1-2-22 15,0-3-21-15,-6-1-26 0,0-4-8 16,1 1-25-16,-1-2 0 0,-1-2-21 0,-6-1-18 16,0 0-23-16,9 0-34 0,12-12-14 0,-9 3-25 15,3-5-11-15,-5 2-19 0,-2-3-5 0,0 1-9 16,-1-6 6-16,-1 3 3 0,-1 3 2 15,-1-1 4-15,1 6 12 0,-3 2 1 0,-1 2 3 16,1 1 3-16,-1 3 7 0,-1 1 5 16,0 0 16-16,0 0 26 0,0 0 15 15,7 13 10-15,-4-9-11 0,6 12 21 0,1-3-3 16,1-2 30-16,1-1-5 0,2-2 0 16,-2 2-12-16,3-3 7 0,0-2-19 0,0-1 2 15,-2-1-16-15,-13-3-8 0,12 0 26 0,1 0-28 16,16-12-12-16,-16 4-15 0,-1-1-37 15,1-3 7-15,-1-1-28 0,-1-4-8 0,-5-2-24 16,-1-1-21-16,-2-2 6 0,0 0-5 0,-2-3-17 16,-1 13 1-16,0-9 18 0,0-2-14 15,0 1 30-15,-13-24 3 0,8 26 22 0,1 2 3 16,2 6 29-16,-3 3 5 0,2 2 5 0,-1 3 0 16,1 1 4-16,1 3 38 0,-1 1 25 15,1 1 18-15,0 0 7 0,0 4 25 0,-2 10 16 16,4 4-9-16,-2 2 17 0,1-1 5 0,1-8-6 15,0 6-12-15,13 27 7 0,-5-24 0 0,2 5 6 16,0-4-13-16,2-3 3 0,1 5-33 16,1-5-3-16,1 1 2 0,2-3-1 0,-2-2-15 15,-2-4-21-15,2 0-6 0,-2-3-59 16,-1-7-15-16,-2 0-46 0,-2-1-61 0,-8-1-56 16,7 0 19-16,12-17-153 0,-7 5 28 0,-2-1-294 15,-3-4 19-15,-1-2 61 0,0 2 2 0,-1-3 64 16,-2 1 40-16,-1-1 16 0,-2 11 28 15,0-4 17-15,0-2 6 0,0 2 49 0,0 1 12 16</inkml:trace>
  <inkml:trace contextRef="#ctx0" brushRef="#br0" timeOffset="101680.6967">4032 6036 1012 0,'-4'0'501'0,"2"2"-68"0,1-2-35 16,0 0-57-16,0 3-30 0,2-6-38 0,1 3-35 15,1-2-17-15,10-5-31 0,-4 2-46 16,4-2-64-16,2-1-9 0,4 1-140 0,1-3-74 16,5 1 14-16,-2 0-310 0,2-2-38 0,0 2 36 15,0 4 49-15,1-2 19 0,-5 2 26 0,6 2 18 16,-4-2 29-16,-1 4 16 0</inkml:trace>
  <inkml:trace contextRef="#ctx0" brushRef="#br0" timeOffset="102041.8431">4454 6067 320 0,'1'3'459'16,"0"2"-66"-16,0-1-59 0,2-1 59 0,0-1-17 15,3 1-15-15,0-1-28 0,2 0-25 16,12-2-18-16,-11 0-36 0,5 0-24 0,21-12-16 16,-14 7-26-16,-3-2-15 0,-2-2-26 15,1-1-17-15,-3 0-6 0,0 0-15 0,-4 0-22 16,-1-2-17-16,-4 3-12 0,-1 0-10 0,-2 1 5 15,-1 1-2-15,-1 7-10 0,0 0 0 0,0-9-13 16,0 9 3-16,-16-10-12 0,10 10 2 16,-8 5-7-16,0 2 6 0,0 2-6 0,1 3 9 15,1 3 12-15,2 2-6 0,2 0 20 16,2 2 7-16,2 2-7 0,2-2 7 0,2-10-8 16,0 5-3-16,0 1-18 0,0 0-2 15,15 13-10-15,-6-18 1 0,6-2-27 0,1-2-47 16,5-4-11-16,2-2-57 0,-10 0 12 0,6 0-152 15,27-11-59-15,-17 4 27 0,6 1-280 16,-2-1 54-16,4-3 37 0,0 1 20 0,-2-1 45 16,2 0 30-16,7-1 26 0,-1 1 22 0,2-2 29 15,0-1 36-15,1-3-15 0</inkml:trace>
  <inkml:trace contextRef="#ctx0" brushRef="#br0" timeOffset="102563.2251">5678 5886 310 0,'0'0'524'0,"0"3"-67"16,-1 1-38-16,1 2-14 0,-1 0-30 15,1 11-26-15,0-7-24 0,0 4-22 0,12 20-19 16,-6-14 3-16,2 1-38 0,0-6-28 0,1 1-3 16,1-2-29-16,0-2-32 0,2-2-5 15,0 1-9-15,0-6-13 0,0-1-18 0,-1-4-16 16,-11 0-18-16,9 0-9 0,5 0-44 0,18-18-6 15,-15 7-24-15,-1-2-12 0,-1-1-13 16,-1-2-7-16,-1 1-7 0,0-4 12 0,-3-1-2 16,-2 1 10-16,1-2-3 0,-2 6-4 15,-2 5 0-15,-1 2 23 0,-1 1 10 0,-1 1-1 16,0 3-7-16,0 2 10 0,-2 1 11 16,0 4 16-16,-1 0 0 0,0 3 13 0,1 12 12 15,0-9 30-15,0 8-5 0,0 3 12 0,16 31-11 16,-11-25 46-16,4 4-16 0,1 2-12 0,0-1 24 15,-3 1-20-15,6 4 3 0,-3-3-4 16,-3 2-13-16,-1-5-20 0,0 1-2 0,-6-1 3 16,0-16-17-16,0 2-7 0,-13 26 8 0,5-19-16 15,-6-8 1-15,-1-4-15 0,2-1 11 0,-2-4 4 16,3-4-8-16,0-1-13 0,12-2 3 16,-13 0-17-16,-13-19-13 0,13 7-5 0,3-5-5 15,2 0 0-15,2-6-34 0,2 5-13 16,2-7-5-16,2 15-13 0,0-6-26 0,11-20-8 15,-4 17-24-15,2 1-40 0,3-1-28 16,3 4 20-16,4 1-113 0,-2-1-15 0,1 3-47 16,-1-2 31-16,2 2-240 0,0 4 53 0,3-1 40 15,-4 1-6-15,0 1 68 0,-2 2 26 0,2-1 23 16,-9 5-6-16,-9 1 69 0,12 0 6 16,-1 0-15-16</inkml:trace>
  <inkml:trace contextRef="#ctx0" brushRef="#br0" timeOffset="102961.2801">6279 6210 261 0,'-1'2'548'16,"0"-1"-117"-16,0-1 18 0,-1 2-3 0,1-2-34 15,0-2-22-15,-1 2-20 0,-1-2-57 0,2-1-1 16,1 1-20-16,0-1-31 0,0 0-30 16,1 1-34-16,1-1-10 0,1 1-12 0,0 0-31 15,2-1-11-15,2 3-12 0,-1 3-21 16,2-3-14-16,9 4 4 0,0 3-12 0,-2 1-10 15,3 2-14-15,-6-1-10 0,0 4 9 16,0 3 0-16,-5-4-20 0,-4 0 12 0,0-2-13 16,-3-10 16-16,0 9-35 0,0 2 14 0,0 2 10 15,-15 14-6-15,8-12-25 0,-2-3 9 16,0 0-3-16,0-4 15 0,2-3-19 0,1-1 18 16,1-1-23-16,2 2 8 0,-1-2 5 15,2 3-6-15,0-6-16 0,1 3 7 0,0 0-3 16,0-2 6-16,1-1-10 0,0 0-1 0,0 0-14 15,0 0-4-15,11 2-11 0,-7-3-11 16,3 1-1-16,2 0-9 0,11-5-28 0,3 1-30 16,4-2-32-16,2 2 16 0,2 0-91 0,-2-2-41 15,4 1-42-15,0-3 29 0,2 2-281 0,0 0 40 16,2 1 45-16,-3-2 36 0,7 1 24 16,-2-2 10-16,7 0 29 0,0-1 35 0,3-1 33 15,0 0 17-15,-1-2 9 0</inkml:trace>
  <inkml:trace contextRef="#ctx0" brushRef="#br0" timeOffset="103421.5304">7442 5992 1125 0,'-3'0'459'0,"1"0"-17"16,-2 0-35-16,3 0-7 0,-1 0-15 0,0 0-31 16,0-1-35-16,1-1-32 0,2 0-30 0,0 2-26 15,2-2-2-15,0 1-6 0,1-1-28 16,13-2-34-16,-6 1-14 0,8 3-5 0,-3 0-6 16,9-1-12-16,-13 1-12 0,7 0-26 15,3 0 4-15,1 0-33 0,3 0-21 0,0 0-39 16,-1 0-15-16,-1 0-46 0,-2 0-31 0,20-10-67 15,-21 9 16-15,-8-1-128 0,-6 0-53 0,0-2 27 16,-2 2-285-16,-1 0 66 0,-3 0 36 16,-1 2 19-16,-2-2 54 0,1 1 7 0,-4 2 55 15,2 1 9-15,-2-2 19 0,-10 4 31 16,-2 4-9-16</inkml:trace>
  <inkml:trace contextRef="#ctx0" brushRef="#br0" timeOffset="103646.1243">7449 6132 907 0,'-6'5'550'0,"0"-1"-43"0,3 0-38 0,2 0-13 16,1-1-27-16,0-1-51 0,1 1-8 0,1-1-21 15,3 0-36-15,-2-1-14 0,6 1-31 0,10 1-45 16,4-1-27-16,-1 0-2 0,1-2-30 16,4 0-18-16,-14 0-89 0,6 0-42 0,4 0-61 15,1 0-55-15,23-12 11 0,-27 7-182 0,-1 0-46 16,-4-2 29-16,0 1-307 0,-7-2 40 15,1 7 45-15,-4-4 49 0,0 1 29 16,-1 2 21-16,-2-1 49 0,1 0 32 0,-1 2 16 16,0-2 25-16,-1 1-13 0</inkml:trace>
  <inkml:trace contextRef="#ctx0" brushRef="#br0" timeOffset="107581.1953">8676 5830 698 0,'0'-14'366'16,"0"14"-30"-16,0 0-61 0,0 0-3 0,0 0-9 16,0 0-31-16,0 0 29 0,0 0-26 0,0 0 1 15,0 0 4-15,14 12-10 0,-14-2-14 0,0 6-8 16,0 4-12-16,11 26-22 0,-5-20 6 16,-2 3-13-16,0-1-24 0,1 0-13 0,-1-1-11 15,0-1-1-15,0-2-21 0,0 0-3 16,-1-2-24-16,1 0 3 0,-2-3-16 0,0-2 0 15,1-2-16-15,-1-6-11 0,-1 0-22 0,0-1-11 16,-1 0-18-16,1-3-22 0,0-4-17 0,-1 0-43 16,0-1 9-16,3 0-105 0,-3 0-33 15,0 0-37-15,0 0 24 0,3-13-292 16,-1 7 38-16,-1 2 30 0,0-3 42 0,1 1 24 16,0 1 34-16,0-2 17 0,-1 0 14 0,8-6 23 15,-2-1 11-15</inkml:trace>
  <inkml:trace contextRef="#ctx0" brushRef="#br0" timeOffset="108066.0783">8964 5934 860 0,'0'-2'312'0,"-1"4"-17"0,1-1 14 16,-1 1-29-16,-2 0-36 0,1 1-30 16,-1 1 14-16,-6 7-16 0,-1-2-32 0,1 3-2 0,-2-3-13 15,-1 1-18-15,3 2-14 0,-5-2-8 16,2 0-1-16,2-1-19 0,-2 3-13 0,1-5-6 16,2 0-15-16,0-1-23 0,1-2 0 15,-2 4 12-15,2-3 1 0,0 0-6 0,3-2-18 16,0-2 4-16,2 4-18 0,0-4 10 0,0 1-17 15,1-2 1-15,1 1-16 0,-1 1 19 16,-1 0 6-16,2 0-32 0,0-2 12 0,1 0 9 16,0 0 3-16,0 0-17 0,0 0 9 0,0 0 19 15,22 14-1-15,-8-7 3 0,2 1 24 0,-1 1-4 16,-1-1-1-16,4 2 7 0,-2-1-8 16,1 1-2-16,2-3-14 0,-2 3 10 0,0-1 1 15,1-1-4-15,0-1-9 0,-5 0-4 16,-1 1-7-16,1-4 3 0,-5-1-3 0,-2 0-15 15,0-2-19-15,0 0-16 0,-1-1-20 0,-5 0-40 16,0 0 4-16,0 0 9 0,7 0-104 0,-7 0-40 16,13-11-25-16,-10 6 25 0,-2-1-209 0,-1 1-70 15,1-1 37-15,-1 0 48 0,0-2-3 16,0-5 42-16,0 1 34 0,0-3 38 16,-16-14 4-16,11 15 17 0</inkml:trace>
  <inkml:trace contextRef="#ctx0" brushRef="#br0" timeOffset="108465.6414">8839 5593 668 0,'-1'0'362'0,"0"1"-38"0,1 0-16 0,-1-1-3 16,0 0-38-16,1 1 3 0,0-1 1 16,1 1 3-16,0 0-5 0,1-1-24 0,2 0-4 15,4 1-8-15,-2-1-21 0,2-1-21 0,11 0-22 16,-9 1 1-16,7 0-21 0,21-9-12 0,-16 9-31 15,-2-4 3-15,-11 4-17 0,6 0-28 16,-1 0-26-16,-1 0-25 0,10-10-27 16,-16 9-42-16,-1-1-28 0,-6 2 6 0,0 0-76 15,7 0-24-15,-7 0-22 0,8 0-26 0,-8 0-12 16,0 0 21-16,0 0-277 0,0 0 4 16,6 0 64-16,-6 0 31 0,0 0 23 0,0 0 32 15,9-10 3-15,-10 8 52 0,0-1-26 16</inkml:trace>
  <inkml:trace contextRef="#ctx0" brushRef="#br0" timeOffset="108825.5982">9177 5363 788 0,'2'-2'409'0,"0"-1"-39"16,2 2-51-16,-4-2-42 0,2 2-7 0,-1-1-13 15,1 1-24-15,-1 2 5 0,1 0 7 0,0 1-4 16,-1 3-10-16,2 0-25 0,4 11-5 16,-1 3-18-16,1-2-4 0,-1 5-23 0,-2 1 1 15,2 0-28-15,-1 2-15 0,1-2 5 16,-2 1-14-16,0-2-25 0,-1-2 10 0,0-1-24 15,0 0-16-15,1-7-7 0,-3-1-21 0,2-3-32 16,-2 0-26-16,-1-2-31 0,1-1-30 0,1 1 10 16,-1-3-89-16,0 0-38 0,1-1-38 0,-2-2 22 15,0 2-312-15,0-2 29 0,0 0 31 16,0 0 54-16,0 0 27 0,0-6 45 16,-1 5 15-16,0 1 19 0,0-3 40 0,-2 3-15 15</inkml:trace>
  <inkml:trace contextRef="#ctx0" brushRef="#br0" timeOffset="113259.8969">9824 5593 956 0,'13'0'326'16,"-13"-13"-15"-16,0 13-19 0,0 0-37 0,0-12 35 16,12-4-52-16,-13 13 14 0,0-1-30 15,0 2-18-15,-1 0-4 0,-1 0-43 0,0 1 2 16,-1 0-26-16,-1 1-9 0,0 1 4 0,-1 1-5 16,-7 5-6-16,1 3 1 0,-2 2-8 15,2 5-2-15,-2 5-5 0,2-1-3 0,-1 1 6 16,2 4 7-16,1-3-17 0,0 1 2 0,2 5 1 15,0-3-1-15,2 3-17 0,0 3 2 16,1-2-9-16,3 0 6 0,1 4-22 0,1 1-3 16,0-19-13-16,0 8 10 0,12 28-13 15,-6-27-11-15,4 0 9 0,1-1-10 0,2-2 7 16,-2-3-23-16,5-2-31 0,1-1-17 0,-1-4-34 16,2 1-47-16,0-3 11 0,1-4-98 15,-3-2-40-15,1 0-43 0,5-2 28 0,-7-2-265 16,-6 0-27-16,4 0 74 0,3 0 20 0,0 0 59 15,0 0 14-15,21-11 4 0,-19 8 34 16,1 1 27-16,1-1 9 0,0-3 21 0</inkml:trace>
  <inkml:trace contextRef="#ctx0" brushRef="#br0" timeOffset="114310.9542">10111 5833 647 0,'-1'0'279'15,"-1"0"-29"-15,2-2-20 0,0 2-23 0,-1 0 2 16,0 2 3-16,1 0 12 0,0 0 3 0,0 3-20 16,0 0-23-16,0 2 39 0,3 10-2 0,-3-7-5 15,0 5-4-15,8 20-8 0,-4-15-8 16,2 0-16-16,-2-1-10 0,0-2-25 0,-2 0 1 15,3-3-23-15,-4-2-9 0,2-2-12 16,-1-3 4-16,-2 0-10 0,1-2-7 0,0-2-22 16,0 1 13-16,-1 0-17 0,0-2 19 15,1 0-22-15,-1 0-11 0,0-2 1 0,0 0 7 16,0 0-12-16,-7 0-5 0,4-1 1 0,-1-1-1 16,2-1-25-16,-2-1 4 0,0 0-16 15,-5-8-5-15,2 0-4 0,-1-1 3 0,5 2-3 16,-1-1 2-16,2 3-4 0,1 0-5 0,1 0 1 15,0 2 10-15,0-3-5 0,12-13-7 16,-5 12 7-16,2-1-8 0,2 4 15 0,0-3-2 16,2 8-7-16,-4 1-3 0,0 2 3 0,-9 0 11 15,7 0 1-15,18 12 5 0,-9-3 5 16,-3 1 14-16,2 0-12 0,-2 2-1 0,1 2 7 16,-2-2-2-16,0 1 6 0,-1-1 10 0,-2-2-20 15,-3-1 11-15,-1-2-12 0,0 0 16 16,-2-2-15-16,-1-2 10 0,1 2 2 0,-2-2-8 15,1 1 10-15,-2-2 5 0,1 1-14 0,0-3 6 16,-1 1-2-16,0 1 1 0,0-2-16 16,0 0 17-16,-2 1-12 0,0-1 3 0,0-1-3 15,0-2 7-15,0 0-13 0,1 0 20 0,0-3-24 16,0 1 5-16,0-2-6 0,-1 2-5 16,2-3 3-16,0-1-4 0,0 0 2 0,0-2-13 15,17-13 0-15,-10 12 8 0,2 3-3 0,0-4 10 16,2 4 7-16,1 1-7 0,2 3-10 15,-3 1 15-15,0 1-6 0,-1 3 2 0,-1-2-8 16,1 2-1-16,-10 0 21 0,12 0 4 0,3 0 10 16,17 14-8-16,-18-6-3 0,1-1-4 15,-3 2 18-15,-2 1 9 0,2 1-4 0,-6-2-3 16,-2 0 3-16,0 0 9 0,-3-1-10 0,1 0-15 16,-1 0-1-16,-1-1-2 0,0-1 23 15,0-6-25-15,0 6 6 0,0 0-3 0,0 1-47 16,0-7-25-16,0 7-12 0,0-7-47 15,0 6-23-15,-12 3-64 0,12-9 20 0,-2 0-121 16,0-1-55-16,2-3 29 0,-1 0-252 16,1 1 20-16,1-1 33 0,1-2 52 15,7-5 44-15,2 0 36 0,-1-2 34 0,6 2-3 16,1-1 36-16,1 1-4 0,0 1 9 0,5 2 34 16</inkml:trace>
  <inkml:trace contextRef="#ctx0" brushRef="#br0" timeOffset="122472.6346">10953 5961 254 0,'0'0'392'16,"0"0"-55"-16,0 14-18 0,0-14-8 0,-15 0-54 16,15 0 24-16,0 0-34 0,0 0-9 15,0 0-18-15,0 0-14 0,-23 17-6 0,23-17-29 16,0 1-9-16,-1 1-9 0,-1-2-17 0,2 0 4 16,0 1-24-16,2 0-2 0,-1 1-4 0,2-2 18 15,1 1 3-15,0 1 0 0,3-2 11 16,14 2-7-16,3-2-24 0,3 0-8 0,3 0 9 15,-1 0-11-15,6 0-10 0,-3 3-16 16,-16-3 8-16,9 0-15 0,3 0-3 0,3 0-4 16,-2 0-8-16,-2 0-22 0,-3 0 16 15,-3 0-25-15,-2 0 15 0,-4 0-13 0,-1 0 10 16,-4 0-17-16,-3 0 4 0,1 0 1 0,-8 0-1 16,6 0-4-16,-6 0-7 0,0 0 4 15,8 0 8-15,-8 0-19 0,0 0 20 0,6 0-7 16,-6 0 2-16,0 0-24 0,8 4-3 0,-9-5-18 15,1 0-11-15,-1 1-11 0,0-2-7 16,1-1-13-16,-2 3-15 0,1-2-19 0,1 1 10 16,-1-1-57-16,-1 0-7 0,1 1-17 15,1 0-14-15,-2-2-18 0,2 3 4 0,-2-4-14 16,1 2-14-16,1-1-20 0,-1 0 23 0,1 1-260 16,-1-1 28-16,1 1 56 0,-1 0 12 15,2-1 23-15,-1 1 23 0,0 2 30 16,0 0 4-16,0 0 10 0</inkml:trace>
  <inkml:trace contextRef="#ctx0" brushRef="#br0" timeOffset="123251.734">11968 5843 477 0,'0'0'312'0,"14"0"-27"0,-14 0-20 0,0 0-20 16,0 0-26-16,0 0 9 0,13 0 5 0,2 14-47 15,-13-15 5-15,-1 1 0 0,0 0-40 16,1 0-16-16,-2-2-14 0,2 2-12 0,-3 0 40 16,2-1-27-16,-1 0 20 0,0-1-13 0,-1 0-3 15,0 1-10-15,1-1-7 0,-1 2-23 16,-1-3 1-16,0 1-3 0,0-1-8 0,-4 1-9 15,2 0 1-15,0-1-20 0,0 1 5 16,-1-1-17-16,-1 3 11 0,-1-2-12 0,-7-3 1 16,1 5 2-16,1 0-5 0,2-1-14 15,10 1 1-15,-10 0-6 0,-4 0-3 0,1 0 8 16,-16 13 6-16,13-7-3 0,2 0 2 0,0 5-7 16,3-1 18-16,-2 2-8 0,2 1 8 15,1 2 7-15,2 2 0 0,1-2 1 0,3 0 1 16,0 1 9-16,2-4-10 0,1-1 16 0,0-1-10 15,1-10 9-15,0 10-15 0,16 14 4 16,-8-16-3-16,2 1 2 0,0-6-2 16,1 2 0-16,-1-3-6 0,-1 0-20 0,2-1 15 15,-1-1-17-15,9 1-26 0,-10-1-15 0,2 0-30 16,4 0-12-16,16-11-33 0,-17 6 12 0,2-2-79 16,-3 1-29-16,-1-2-26 0,-3-1-36 0,0-2-20 15,-3 3 26-15,2-4-251 0,-4 3 1 16,-4-1 41-16,2 1 50 0,-1 0 10 0,4-6 32 15,-3 2 8-15,-2 2 46 0,4-5-5 16,-1 4 31-16</inkml:trace>
  <inkml:trace contextRef="#ctx0" brushRef="#br0" timeOffset="123839.2912">11969 5600 249 0,'-2'-9'367'0,"0"1"-19"0,-1 1-29 0,0 2-40 15,1-1-26-15,2 2 14 0,-2 0-33 16,1 1 11-16,-1-3-4 0,0 3-17 0,2 0-3 16,-2 1-25-16,2-1 4 0,-1 1-16 15,1 1-19-15,0-3-19 0,-3 2-7 0,3 2-12 16,0 0 2-16,0 0 15 0,2 1-11 0,-1 2 5 15,-1 2-2-15,0 0-7 0,2 0-13 0,4 9 20 16,-1 1-15-16,0 4 17 0,1-1-33 0,2 1-3 16,-1 2 6-16,0 1-9 0,0-1-9 15,2 2-10-15,-2-3-7 0,0 3-9 16,2-1 5-16,-1-1-7 0,-2 1 21 0,2-2-30 16,-2 2 7-16,2-3-8 0,-2 1 8 0,1-1-13 15,-3 0 0-15,1-2-15 0,-1-2 10 0,0-2-4 16,-4-4-16-16,4 5-10 0,-1-7 15 0,0 0-14 15,-1 1 25-15,-1-3-12 0,1-1-21 16,-2 1 22-16,2-2-11 0,-1-2-13 0,0 3 16 16,1-2-4-16,-1 0 0 0,0 0-19 0,0 0 19 15,0-1 2-15,1-1-17 0,2 0-5 16,-1 0 12-16,0 1-6 0,2-1 10 0,-1 0 10 16,-4 0-3-16,0 0-29 0,9 0 7 15,4 0 7-15,13-11-13 0,-10 7 2 0,1 1-18 16,-3-2-12-16,1 1-10 0,-3-1-3 0,-3 2-14 15,-1-1-7-15,-1 2-8 0,0 0-3 16,-1-2-11-16,-2 4 5 0,0-3-22 0,0 1-32 16,-1-2-26-16,-1 1-3 0,0 1 14 0,0-1-110 15,-1-1-27-15,0-1-24 0,1 2 29 16,-2 3-257-16,0 0 7 0,0-6 60 0,0 6 48 16,0-8 39-16,0 8 19 0,0-8-2 0,0 8 49 15,-11-16-6-15,9 12 26 0,-2 0 20 16</inkml:trace>
  <inkml:trace contextRef="#ctx0" brushRef="#br0" timeOffset="129312.5095">12728 5781 343 0,'0'0'379'0,"0"0"-49"0,0 0-25 16,0-14-52-16,0 14-2 0,0 0-25 16,-19-21-41-16,18 20 25 0,1 2-1 0,0-2-23 15,-3 2-7-15,1 3-11 0,1-2 4 16,1 1-15-16,-1 4 12 0,1-2-4 0,0 3-10 16,-2 11-5-16,2-11-22 0,0 6-2 0,0 0-5 15,16 18-14-15,-10-18-2 0,0 1-14 16,3-3-3-16,-3-4-19 0,1-2 3 0,0-1-6 15,-1-1-4-15,1-2-2 0,0-1-8 16,-7-1-9-16,10 0-2 0,14-12-3 0,-10 7-10 16,-1-4-4-16,-1 2-14 0,0-4-3 0,-1-3-8 15,-1 2-8-15,0-2-2 0,-1-3 5 0,-2-2-13 16,-1 2 8-16,-1 7-13 0,0-7 9 0,-3 5-5 16,0 2 17-16,-2-1 1 0,0 3-13 15,0 1 8-15,0 7 12 0,0 0-15 0,0-7 5 16,0 7 0-16,0-6 1 0,0 6 6 15,0 0 5-15,-8-9 6 0,8 11 12 0,-2 2 4 16,2-1-9-16,-1 4 19 0,1 1-1 0,1-1 4 16,-1 3 4-16,0 4 11 0,0 4-3 0,0 3 13 15,11 24 0-15,-4-22-10 0,-2 3-13 16,0-1 15-16,1 1-21 0,1 0 7 0,-2 0-1 16,1-2 3-16,-1 1-6 0,0 0 6 15,1-3-13-15,-4-3 5 0,-1 1-14 0,-1 0 2 16,0-12-11-16,0 4 27 0,0 3-26 15,-11 17-3-15,3-20 15 0,2-4 14 16,-2 2-1-16,0-2-8 0,1-2-25 16,-1-1 10-16,3-2-8 0,-3-2-6 0,0-1-3 15,2 0 14-15,6 0-8 0,-10 0-14 0,-13-11 4 16,12 3 4-16,-1-2-16 0,3-2 13 0,0 1-22 16,5 1 4-16,0-1-7 0,1 2 0 15,3 1 0-15,-1-2-13 0,1 3 3 0,0-6-7 16,14-15-16-16,-7 11-21 0,-1 0-7 0,4 2-22 15,-1 1-27-15,1 0 13 0,2 2-72 0,-1 0-38 16,0 4-34-16,3-1-18 0,-2 4-28 16,-4 1 31-16,4 3-231 0,-1-1 30 0,-11 2 34 15,9 0 34-15,4 0 26 0,19 12 22 16,-13-6 14-16,-4-3 23 0,4 4 12 0,-1-2 19 16</inkml:trace>
  <inkml:trace contextRef="#ctx0" brushRef="#br0" timeOffset="129615.8158">13213 5927 461 0,'1'-3'470'0,"-1"0"-87"0,1 2 2 0,0 1-20 16,-1 0-6-16,1 4-7 0,0-1-16 0,2 2-20 15,1 10-8-15,-1 4-17 0,-1 0-18 16,1 0-22-16,1 4-24 0,-1 0-16 0,-3-1-33 16,1 1-7-16,2-2-30 0,-2-1-4 0,0-2-36 15,0-1-35-15,0-2-30 0,0-4-40 0,-1-2-35 16,0-2-66-16,2 0 10 0,-1-2-99 16,-1-5-57-16,0 0-62 0,0 0 28 0,0 0-258 15,0 0 17-15,0 0 87 0,4 7 32 0,-2-7 11 16,0-3 28-16,-2 3 21 0,0-2 22 15,2 0 26-15,-2 0 8 0</inkml:trace>
  <inkml:trace contextRef="#ctx0" brushRef="#br0" timeOffset="131095.3435">13321 5503 696 0,'0'0'316'16,"0"0"-31"-16,0 0-6 0,0 0-15 0,0 0 0 15,0 0-13-15,0-12-30 0,0 12-27 0,0 0 30 16,0 0-2-16,-14 0-7 0,14 0-18 0,0 0-15 15,0 0-8-15,0 0 4 0,0 0-8 16,0 0 6-16,0 0 3 0,12-10-32 0,-4 10-9 16,2 0-2-16,21 12-12 0,-9-6-3 15,0 4-5-15,3 1-17 0,-5 1-2 0,1 3-14 16,0 3 20-16,2 3-24 0,-2 0-4 0,0 6 2 16,-2 0-1-16,2 0 23 0,-1 2-33 15,-2 4 7-15,2-1-2 0,-1 3-24 0,-4-3 0 16,0-1 12-16,-4 0-4 0,-1 0-9 0,-3-1-6 15,-5 2-8-15,-2-2-3 0,1 6-2 0,-1-21-39 16,0 9-4-16,-16 24-12 0,5-19-21 16,-3 1-9-16,-3-2-45 0,2-2-48 15,0 1 13-15,-3-2-116 0,1-3-31 0,2-1-37 16,-2-2 29-16,-3-1-276 0,0-2 20 0,1-2 34 16,3 1 60-16,0-8 44 0,1 1 11 15,1 1 21-15,3-6 35 0,4-3 3 0,-1 1 28 16,3 0 26-16</inkml:trace>
  <inkml:trace contextRef="#ctx0" brushRef="#br0" timeOffset="134637.7604">14292 5934 774 0,'0'0'396'0,"0"0"-46"16,0 0-45-16,0 0 15 0,0 0-45 0,0 0-6 15,0 0-4-15,-12 17-12 0,12-7-13 0,0 4-8 16,0 2-29-16,0 0 1 0,0 2-9 0,14 17-14 16,-13-21-2-16,0-3-27 0,0 0 2 15,-1-3-16-15,1-1-11 0,-1-7-9 16,0 0-5-16,0 7-14 0,0 0 12 0,0-7-18 15,0 0-12-15,0 0-6 0,-6 11-7 16,4-12-7-16,0-2-11 0,0-2-23 0,-1-1 14 16,0-10-20-16,1-1-7 0,2 8-3 0,0-4 6 15,0-3-10-15,12-17-8 0,-5 17 0 16,1 6 10-16,2-1-17 0,1 1 5 0,0 3 7 16,1 5-1-16,-2 2-1 0,-10 0 4 0,13 0-18 15,17 14 8-15,-14-6 16 0,4 1-2 16,-8 1-9-16,1 0 2 0,0 2 13 0,-2-2-7 15,-1-1-14-15,-4 1 10 0,-1-5 13 16,-1 1-1-16,-1-3-15 0,-1 0 13 0,-2 0 0 16,0-1 9-16,0-2-19 0,0 0 11 0,0 0-6 15,0 0 19-15,-12 6-19 0,10-8 15 16,-4 2-7-16,1-2-2 0,2-1-21 0,-6-8-8 16,5 2-5-16,0 1-2 0,2 0 12 15,-4 1-19-15,6 7 18 0,0-7-10 0,0-4-2 16,21-10 0-16,-7 11 7 0,1 1 10 0,4 0 11 15,2 4 1-15,2 2-13 0,-2 1 19 0,-10 2-19 16,7 0 11-16,1 0 7 0,22 14-13 16,-25-7 12-16,2 1-13 0,-3 1-1 0,-1 0 18 15,-5 0 4-15,-2 0-20 0,0-4 16 0,-4 2-7 16,-2 0-1-16,0-2-11 0,-1 0-35 16,0-5-26-16,0 0-38 0,0 0-61 0,-13 10 14 15,9-10-131-15,0 0-42 0,-2-3 30 16,3 2-288-16,-3-1 54 0,-4-8 40 0,4-3 32 15,3 0 40-15,-3-4 23 0,6 10 38 16,0-6 29-16,0 0 31 0,22-19-1 0,-9 15 20 16</inkml:trace>
  <inkml:trace contextRef="#ctx0" brushRef="#br0" timeOffset="134953.6024">14879 5878 875 0,'13'10'360'0,"-10"1"51"15,1-2-10-15,3 5-25 0,-1 1-33 16,-2-1-17-16,2 1-31 0,-2-1-31 0,0-2-7 15,-1-3-39-15,3 6-10 0,-2-7-32 16,1-2 1-16,0 0-20 0,-3-1-17 0,2-4-11 16,1 1-29-16,-1-2-7 0,0 0 2 0,-4 0-12 15,0 0-24-15,23-10-11 0,-10 0-10 0,-1-2-12 16,-3-1-18-16,0-3-18 0,0-1-13 16,-2 0-7-16,-3-1 17 0,0 0-16 15,-1-2-3-15,-1 3 19 0,-2 3-1 0,0 14-7 16,0-9 4-16,0 1-5 0,-11-7 5 0,5 13 3 15,1 1 5-15,-3-1-3 16,0 4-4-16,-1-2-23 0,-5 0-10 0,-20 13-20 0,19-8 7 16,-3 3-61-16,9-4-36 0,-7 1-24 15,9 2-36-15,1-4-25 0,2 1 22 0,2-2-221 16,1 1-38-16,1-1 50 0,0-2 29 0,0 0 29 16,16 2 8-16,8-3 49 0,-10 1-9 0,6 0 2 15</inkml:trace>
  <inkml:trace contextRef="#ctx0" brushRef="#br0" timeOffset="135500.0633">15382 5796 986 0,'7'-7'369'0,"-5"3"-48"0,0 0 6 16,0-1-15-16,0 1 5 0,-2 0-19 16,0 1-21-16,-2-1-11 0,0 0-14 0,0 1-19 15,-3 2-23-15,1-2-28 0,-4 1-10 0,2 2-7 16,-11 4-19-16,9-4-7 0,-16 13-34 0,8-4 7 15,1 4-20-15,1 1-2 0,1 1 0 16,3 3 1-16,1 4-9 0,3-2-7 16,4 0-10-16,-1 2 13 0,3-12-15 0,0 4-3 15,0 2-10-15,11 14-4 0,-4-17-2 0,0-5 5 16,2-3-16-16,-2-2-23 0,1-1-17 0,-8-2-17 16,12 0-12-16,18-12-28 0,-15 2-29 15,3-3-21-15,-3-2-20 0,1-1 13 0,-3-1-63 16,1 1 10-16,-1-4-30 0,-6-4 7 15,1 0-22-15,0-3-2 0,-3 1 5 0,-3-3 14 16,0-2 19-16,-2-1-3 0,0 15 38 0,0-7 36 16,0-4 27-16,0 0 1 0,-11-28 35 15,5 31 29-15,-2 3 21 0,2 2 32 0,-1 3 32 16,-2 2-13-16,0 4 16 0,4 2 30 16,-1 0-9-16,4 4 37 0,-3 0-14 0,1 3 5 15,2-1 8-15,-3 3 2 0,5 0 3 0,0 0 0 16,0 0 19-16,-5 17 13 0,7 0-11 15,-2-7 16-15,12 30-18 0,-3-14 15 16,-1 2 5-16,4 1-14 0,1 4-29 0,2-1-20 16,-2 0-17-16,-1 0 14 0,2-1-20 0,-3-2 6 15,1-3-38-15,-1-2-19 0,0-1-35 16,-3-2-26-16,0-4-41 0,-1-1-40 0,1-1 10 16,-2-3-110-16,-2-6-60 0,0-4-50 0,1-2 29 15,1 2-270-15,-6-2 39 0,14 0 39 16,6 0 37-16,27-18 17 0,-22 8 30 0,2 0 26 15,5 1 28-15,4-3 36 0,-1 2 20 0,1 0-39 16</inkml:trace>
  <inkml:trace contextRef="#ctx0" brushRef="#br0" timeOffset="135782.808">16380 5596 328 0,'2'-4'557'0,"-2"0"-108"0,0 4-47 15,0 0-20-15,-2 0-19 0,2 5-21 16,0 1-4-16,0 12-20 0,0-6 6 0,0 7-30 16,0 4 9-16,0 3-22 0,11 30-33 15,-2-25-25-15,-3-2-16 0,1 0-2 0,-2 0-23 16,3-2-22-16,-5 0-18 0,3-1 2 0,0 2-26 16,-2-3-6-16,0-3-12 0,0-3-69 0,-3-5-18 15,-1-3-40-15,2-2-17 0,0-4-41 0,-2-3-70 16,0 1 14-16,0-3-134 0,0-2-52 15,-2 0 29-15,0-1-279 0,2-2 35 0,-1-1 35 16,0 1 53-16,-4-12 4 0,3 1 27 16,-2-2 58-16,2-1 27 0,-2 1 4 0,0 0 15 15,2 0 7-15</inkml:trace>
  <inkml:trace contextRef="#ctx0" brushRef="#br0" timeOffset="136079.1177">16370 5632 1018 0,'0'-7'372'0,"-2"0"36"0,2 2-51 16,0 0-14-16,0 1-33 0,2 2-15 0,1-2-11 16,2 1-7-16,-1 1-24 0,3 0 1 0,13-1-17 15,-11 3-4-15,6 0-35 0,4 0-19 16,23 14 1-16,-17-4-45 0,-1 3 2 16,-3-1-21-16,1 1 6 0,-4 0-36 0,0 2 8 15,-4 0-23-15,-1 2 7 0,-4-5-20 16,-4 7 5-16,-3-7-4 0,-2-1-26 0,0-4 20 15,-13 14-13-15,3-7-9 0,-3-4-39 0,-1-1-14 16,-3-1-27-16,-2-2-42 0,2-3-31 0,-1 2 13 16,5-5-112-16,3 0-53 0,-1 0-48 0,-14-16 31 15,16 6-267-15,0-2 31 0,7-1 43 16,-1 3 27-16,3 10 21 0,0-9 36 16,0-3 37-16,21-18 26 0,-5 12 34 0,4 5 33 15,4-4-23-15</inkml:trace>
  <inkml:trace contextRef="#ctx0" brushRef="#br0" timeOffset="136329.2624">16891 5671 442 0,'4'4'449'16,"-2"-1"27"-16,0 1-36 0,0-1-50 0,0 0-13 16,1-1-12-16,-2 0-29 0,2-1-10 15,1 1-7-15,1 0-26 0,2 0-39 16,1-1-12-16,13-1-34 0,1 1-4 0,-12-1-38 15,7 0-19-15,5 0-26 0,2 0-51 0,25-9-24 16,-21 4-38-16,-2 1-50 0,-2 0-56 0,-1 0 9 16,1-3-129-16,-5 0-56 0,1-2 23 15,-7 3-322-15,-4-1 41 0,-2 2 46 16,-1 0 64-16,-1 2 23 0,1-1 19 0,-3 2 32 16,5-3 14-16,-3 2 39 0,8-5 11 0,4-2-7 15</inkml:trace>
  <inkml:trace contextRef="#ctx0" brushRef="#br0" timeOffset="136580.9313">17428 5460 323 0,'1'-4'679'0,"-1"1"-132"16,0 2-68-16,0 2-55 0,0-1-17 0,2 2-26 16,0 3-17-16,-2 0-14 0,4 12-40 0,1 2-34 15,-2 3 20-15,1 2-7 0,-1 4-47 16,1 2-40-16,-2-1-6 0,0 0-30 0,2 0 5 15,-1-7-33-15,2 5-14 0,-1-3-102 0,-1-3-23 16,-1-3-41-16,-2-5-47 0,0-2-43 0,2-2 11 16,0-3-102-16,-2-1-48 0,0-5-55 15,0 0 31-15,0 0-281 0,0 0 49 0,-4 8 44 16,3-8 38-16,-1-2 32 0,1 1-11 0,-2-2 27 16,1 0 46-16,-3-1 7 0,0 2 47 15,-6-11 5-15</inkml:trace>
  <inkml:trace contextRef="#ctx0" brushRef="#br0" timeOffset="137215.1505">16114 5378 564 0,'1'-3'383'0,"3"-1"-30"16,-2 1-16-16,0-1-34 0,0 3-44 0,-2-2-28 15,0 0 23-15,0 0-18 0,-2 3-11 0,2-1-21 16,-4 0 0-16,2 2-2 0,-1-1-26 16,-1 3-10-16,-3 1-5 0,-4 6-7 0,-4 0-6 15,1 2-13-15,3 3 0 0,-4 3-10 0,3 3-1 16,1 0-25-16,-1-1 10 0,1 4-22 16,1 5 3-16,2 0-10 0,1 1 10 0,3 0-13 15,1 4-7-15,1-2-3 0,2 2 9 16,0-17-10-16,0 7-4 0,11 34-6 0,-4-27-7 15,2-2-19-15,5 3 9 0,-2-3-26 16,5-1-29-16,3-3-9 0,0 1-18 0,5-4-25 16,0-2-57-16,6-3 13 0,3 0-95 15,-1-3-43-15,3-2-25 0,1-1-20 0,1-4 28 16,2-2-264-16,3 1 12 0,1-2 30 16,-1-3 56-16,5-1 30 0,-26 0 29 0,14 0 37 15,50-10 26-15,-38 2 8 0,-2-1-12 16</inkml:trace>
  <inkml:trace contextRef="#ctx0" brushRef="#br0" timeOffset="137695.4451">17507 5174 1010 0,'5'3'363'0,"1"-1"55"16,13 6-28-16,-4 4-20 0,4 0-16 0,2 4-30 15,-3-1-2-15,4 0-34 0,3 2-30 16,1 4-14-16,0 1-8 0,1 0-33 0,1 2-14 16,0 3-26-16,0 2-1 0,1 0-27 0,-4 0-9 15,-1 4-27-15,-2-1 2 0,-5 0-6 16,-2 1-11-16,-5 0 5 0,-3 1-24 0,-5-1-30 15,-2-15-33-15,-12 39-34 0,-1-19-22 16,-3-1-46-16,-2-1 9 0,-3 0-122 0,-5 1-57 16,-6-2-9-16,-3-3-10 0,-3-2 25 0,-1 1-294 15,-4-2 66-15,2 0 21 0,0-2 33 16,0-2 30-16,0 0 28 0,-1-3 23 0,3-5 44 16,1 3 33-16,1-4 35 0</inkml:trace>
  <inkml:trace contextRef="#ctx0" brushRef="#br0" timeOffset="147124.2625">1005 7425 1146 0,'0'0'339'16,"-15"0"-43"-16,15 0 5 0,0 0-18 0,0 0-38 15,0 0 12-15,0 0-27 0,0 0-28 0,0 0 4 16,15 10-14-16,4-21-2 0,5 4-24 16,2 0-9-16,2-4-17 0,-3 4-16 0,3 1-17 15,0-2-11-15,-2 1 3 0,0 2-20 16,-2-4-10-16,0 2-15 0,-3 2-50 0,-1 0 0 16,-4 0-104-16,0 2-50 0,-5 0-45 0,-3 1-54 15,-3 0 24-15,0 1-256 0,-2 0 12 16,-1 1 44-16,-1 0 24 0,-1 0 50 0,0 0-29 15,-4 0 60-15,0 1 17 0,4 0 30 16,-5 1 18-16</inkml:trace>
  <inkml:trace contextRef="#ctx0" brushRef="#br0" timeOffset="147375.9303">1266 7354 430 0,'-4'3'401'0,"1"-2"-74"16,0 1-32-16,-1 1-29 0,2 0-4 0,0 2-3 15,1 2-31-15,0 10 44 0,1 3-2 0,0-11-29 16,0 7-9-16,0 2-16 0,0 5-22 16,10 20-16-16,-7-22-12 0,0 1-21 0,-1 1-23 15,2-2-5-15,0 0-10 0,-1-2-12 0,-1-1-20 16,2 1-39-16,-2-8-44 0,0 1-26 16,0-3 3-16,-1-1-133 0,2-4-25 0,-1 1-37 15,1-2 21-15,0 1-276 0,0-4 20 16,1 0 22-16,-2 1 32 0,-2-1 52 0,0 0 10 15,0 0 27-15,15-13 30 0,-5 3-2 0,1 1 9 16</inkml:trace>
  <inkml:trace contextRef="#ctx0" brushRef="#br0" timeOffset="147747.4143">1466 7539 456 0,'-1'0'429'15,"1"0"-67"-15,-1 1-20 0,0 2-45 0,-1 1 10 16,2 2-30-16,0 2-12 0,0 10-29 0,0-8 1 16,0 3-20-16,0 0-26 0,0 0-12 15,9 16-16-15,2-15-12 0,-6 1-21 0,3-4-6 0,2-1-6 16,1-2-14-16,-2 1-13 0,3-5 1 16,-2-3-16-16,-10-1-6 0,10 0-8 0,-1 0-3 15,4 0-14-15,12-16 8 0,-12 6-7 16,-1 2-7-16,-3-4-3 0,-1 0-1 0,-2 1 1 15,-2 0-12-15,0-1-2 0,-3 0-2 16,-1 3-16-16,0 9 5 0,0-12-3 0,-12-13-7 16,3 13 6-16,3 1-18 0,-4 1 6 0,1 3-1 15,0 3-18-15,-9-1-4 0,5 4-15 0,6 1-17 16,-4 0 6-16,-14 10-38 0,12-3-16 16,-1 0-34-16,3-2-30 0,4 1-22 0,1 0-49 15,1-3 21-15,3 2-231 0,-1-2-12 16,3-2 50-16,0-1-10 0,16 13 87 0,-1-9 19 15,6-4 8-15,3 1 40 0,6-1 13 0,-13 0 1 16</inkml:trace>
  <inkml:trace contextRef="#ctx0" brushRef="#br0" timeOffset="148540.0263">2356 7406 363 0,'-2'-8'495'16,"0"1"-75"-16,0 2-61 0,-6-7-9 0,3 5-42 16,-3 4-33-16,3 0-20 0,-4 2-31 15,2 3-20-15,0-2-36 0,-13 16 9 0,9-5-12 16,-1 0-18-16,1 6-18 0,3 2-8 0,2 0-13 16,-2 0-19-16,4-1-12 0,2 0-8 15,2-4 14-15,0-14-24 0,0 9-10 16,0 3 13-16,0-4-17 0,0-3 3 0,14 7-3 0,-11-11 0 15,0 0-15-15,4 1 8 0,-3-4-16 16,3 1-3-16,-1 0-16 0,7-8-7 0,-3 1-9 16,1-4-3-16,0 2-18 0,-2-2 12 0,1 0 10 15,-4 0-1-15,-1 0-25 0,-1 4 48 0,-1 1-23 16,-1 2-7-16,0 0-1 0,-2 1 10 16,2 3 5-16,-1 0 8 0,-1 1 7 0,0 0 16 15,2 16 7-15,0 5 19 0,2 3-5 0,-2 3 26 16,2 3 6-16,-1-1 15 0,1 0-2 0,0 1-15 15,-1 2 5-15,4-2-5 0,-4 2-5 16,-1-2-2-16,0-1-13 0,0-4-3 16,-2-14 14-16,0 3-15 0,0 2 20 0,0 1-25 15,-20 12 4-15,11-17-10 0,-7-2-7 16,3-4 27-16,3-3-39 0,-1-1 14 0,2-1-9 16,9-1-26-16,-11 0 5 0,-16-12-25 0,14 2 9 15,1 2-24-15,4-8-4 0,-1 2 3 0,4 0-7 16,-1 1 9-16,6-1-11 0,-1 4 7 15,1 10-1-15,0-14 9 0,14-16-1 16,-2 13-6-16,0-1 2 0,2 3-2 0,3-1 14 16,2 0-4-16,0-1 3 0,2 3 10 15,-1 0-18-15,3 1 10 0,-1 1-2 0,1-2 19 0,1 2-9 16,-1-1 3-16,-1 1-1 0,-2-2-1 16,2-1 3-16,-4 2-14 0,-3 1 10 0,0-1-11 15,-1 1 10-15,-5 0-11 0,-1 1-13 0,0 1 21 16,-6 1-11-16,-2 9-13 0,0-7 16 15,0 0 7-15,0 7-9 0,0-6 3 0,-13-3-1 16,8 7 4-16,-1 2 6 0,-1 2 1 0,2-2 6 16,-11 9 2-16,3-1 17 0,-2 3 4 15,4 2 20-15,1 4-3 0,3 0 13 0,2 0 4 16,2 3 1-16,3-2-7 0,0-8-3 0,0 3-5 16,0 0-3-16,17 17 4 0,-6-18-13 15,1-2-4-15,3-3 5 0,0-2-22 0,0-4-24 16,-6-1-37-16,5 0-44 0,23-16 9 15,-19 4-105-15,3-4-62 0,-5 2-50 0,-1-1 29 16,0-2-223-16,-1-2 26 0,-1-2 26 16,-3 2 29-16,0-4 29 0,-1 0 46 0,-1 2 5 15,-3-4 29-15,0 3-24 0,-1 1 43 0</inkml:trace>
  <inkml:trace contextRef="#ctx0" brushRef="#br0" timeOffset="148771.1392">2796 7265 244 0,'-3'-3'515'16,"1"1"-102"-16,0 1-65 0,-2-1 25 0,1 3 0 15,0 3-32-15,-2-1-10 0,3 2-27 16,-2 11-14-16,0 2 15 0,4 3 0 0,0 2-26 16,0-10-11-16,0 8-28 0,13 29-2 15,-7-24-21-15,2 4 10 0,-3-4-51 0,4 0 5 16,-1-1-26-16,2-1-8 0,-1-2-16 0,0-2-80 16,-2-4-29-16,3-2-34 0,-3-6-44 15,0-3-38-15,0-5-54 0,1 0 15 0,-1 0-181 16,12-14-72-16,-1 3 33 0,-6-5-240 0,0 3 64 15,-2-3 51-15,2-1 11 0,-3 0 36 16,-1 0 48-16,-1 0 12 0,0 2 12 0,-4 0 39 16,4 1 33-16,-7 3-3 0</inkml:trace>
  <inkml:trace contextRef="#ctx0" brushRef="#br0" timeOffset="148959.64">2871 7466 560 0,'-10'2'503'0,"6"0"-70"0,-2-2-68 15,3 1-31-15,0 1-50 0,0-3-18 0,1 1-25 16,2 0-33-16,1-1-14 0,2 0-20 16,0-3-27-16,11-1-11 0,3-2-12 0,0 0-55 15,4 0-7-15,2-1-96 0,2-2-81 16,0 3-102-16,2-2 19 0,3 2-267 0,-2 1 37 16,3 2 38-16,-2-2 11 0,1 3 40 0,4 1 8 15,-4-2 39-15,2 1 19 0</inkml:trace>
  <inkml:trace contextRef="#ctx0" brushRef="#br0" timeOffset="149377.7522">3623 7178 903 0,'2'18'434'0,"0"2"-14"15,-2-8-34-15,0 8-25 0,11 28-16 0,-4-19-21 16,-1-1-20-16,2-1-12 0,-2 1-35 16,2 0-6-16,-2-1-28 0,2 0-36 0,0-3-20 15,-2 2-10-15,1-1-13 0,-2-5-31 0,0-1-21 16,-1-3-40-16,-1-5-50 0,2-4-32 16,-3 0-38-16,1-3 6 0,0 0-135 0,-2-3-45 15,1-1 24-15,-2 0-242 0,0 0-40 16,0 0 42-16,12-9 26 0,-9 4 30 0,3-7 21 15,0 2 22-15,0-2 32 0,1-4 16 0,1 0-1 16,-1 1 30-16</inkml:trace>
  <inkml:trace contextRef="#ctx0" brushRef="#br0" timeOffset="149735.7145">3906 7340 301 0,'3'-7'427'0,"1"2"-76"0,-1 1-37 15,-1 2-22-15,2 1-22 0,-2 2-34 16,-2 1 62-16,2 1-21 0,-2 1-5 0,0 1-46 15,-1 1-11-15,-3 9-4 0,4-7-25 16,-10 13-21-16,3-5-25 0,-1-3 8 0,0 1-25 16,1 0-11-16,-1 1-11 0,-2-5-4 15,2 0-13-15,-1 2-12 0,2-6-1 0,0 0-10 16,2-1-10-16,1-2 4 0,1-1-9 0,0 2-10 16,1-3-4-16,1 2-4 0,-1-2-3 0,-1 2-5 15,2-2 4-15,0 1-9 0,1-2-10 0,0 0 10 16,0 0-2-16,0 0-7 0,16 6 9 15,-10-4-14-15,0-1 11 0,13 4-12 0,-1 0 12 16,-1 2-4-16,3-4 6 0,-3 4-13 16,0-3 2-16,0-1-3 0,-4 0 10 0,-2 0-19 15,-1-1 7-15,-2-1-35 0,-2-1-32 0,0 0 6 16,-1 2-85-16,-5-2-25 0,0 0-45 0,8 0-38 16,4-11 27-16,-10 8-241 0,1-1 0 15,-1-2 24-15,2 2 36 0,-3-3 30 0,-1 0 25 16,6-11-9-16,-5-1 75 0,1 0-2 15,-2 0 30-15</inkml:trace>
  <inkml:trace contextRef="#ctx0" brushRef="#br0" timeOffset="150001.9208">3950 7093 723 0,'-2'-2'399'0,"-2"-1"-55"15,0 1-44-15,1 0 24 0,0 2-14 16,-1-1-45-16,2 0-28 0,0 0-29 0,0 1-8 16,0-2-31-16,1 2-9 0,0 0-12 0,2 1-17 15,2-1-8-15,-1 1-10 0,2 2-16 0,2-2-6 16,-1 0-25-16,12 3 10 0,0-4-16 16,-9 0-19-16,6 0-50 0,3 0 1 0,4 0-106 15,-2 0-67-15,21-12 19 0,-24 8-262 16,1-3-43-16,-2 2 36 0,-2-3 38 0,-2 4-7 15,-2 1 50-15,-3-2 39 0,-1 3 11 0,0-1 9 16,-3 2-5-16</inkml:trace>
  <inkml:trace contextRef="#ctx0" brushRef="#br0" timeOffset="150295.1925">4182 6962 536 0,'0'-5'471'0,"-1"1"-83"15,0-1 41-15,0 1-21 0,1 0-27 0,-1 0-44 16,1 2-35-16,-1-1-34 0,1 3-21 16,1 0-4-16,1 1 20 0,0 2-22 0,0 1-3 15,7 10-25-15,0 0 15 0,1 6 1 0,-1 0-22 16,0 1 8-16,0 0-43 0,-2 1-18 0,1 2 2 16,-2-1-23-16,1 3-29 0,0-4 3 15,-4 1-30-15,1-2-21 0,1 0-7 16,-1-4-98-16,-2 0-63 0,0-6-34 0,1-2-53 15,0-3 19-15,-2-1-168 0,2-2 31 16,-2 0-273-16,2-2 23 0,0 0 66 0,1 0 0 16,-4-1 39-16,0 0 32 0,14 0 56 0,19-11 44 15,-13 6-11-15,7 1 35 0,-2-4-12 16,5 2 59-16</inkml:trace>
  <inkml:trace contextRef="#ctx0" brushRef="#br0" timeOffset="156542.9675">6908 7366 1045 0,'0'0'360'0,"0"0"-46"16,0 0-40-16,0 0-38 0,0 0-26 0,0 0 36 16,-14 0-5-16,1 5 1 0,13 6-21 15,0 7-2-15,0 4-20 0,14 29-6 0,-8-21-18 16,0-5-16-16,1 4-18 0,-1-3-6 0,1-1-14 16,0 0-13-16,0 0-18 0,-1-1-6 15,1-2-6-15,-2-2-3 0,1-4-20 0,-3-2 3 16,0-7-24-16,-3-7-28 0,0 7-55 0,0-7 4 15,0 6-140-15,0-6-54 0,0 0-44 0,5 7 28 16,-5-10-247-16,2-1 11 0,-1-1 51 16,5-8-3-16,-3-1 57 0,-2 1 52 0,1-6 12 15,2-1-7-15,1 1 2 0,1 1 41 16</inkml:trace>
  <inkml:trace contextRef="#ctx0" brushRef="#br0" timeOffset="156899.4142">7134 7429 371 0,'4'-3'408'0,"1"2"-52"16,-3 1-56-16,1 1-18 0,1 2-40 16,-2 0 24-16,-1 1-56 0,-1 1 4 0,0 0-22 15,-2 2-22-15,-4 10 11 0,-3-2-29 0,0-1-9 16,0 1-17-16,-4-1-27 0,1-1 9 16,1 2-15-16,-1-4-8 0,1 0-10 0,-1-2 4 15,3-1-39-15,-3-1 9 0,4-1 4 16,3 0 3-16,1-2-36 0,1-2 14 0,1 0 5 15,0 0-8-15,1-1 9 0,-1 2-36 0,2-3 13 16,0 0 7-16,0 0 0 0,0 0 23 0,11 12 6 16,5-3-13-16,-3-1 10 0,3 4 0 15,1-3 1-15,3-1-5 0,-1 2-9 16,0-3 1-16,1 1 0 0,-4-1-12 0,-1 3 10 16,-5-6-19-16,-1 1 18 0,-2-2-23 0,1-1-22 15,-2 1-13-15,-1-2-10 0,-1 0 2 0,0 1-103 16,-4-2-62-16,0 0-26 0,0 0-59 15,0 0 24-15,15-13-240 0,-13 6 46 16,0 2 41-16,0-12 23 0,0 0 14 0,0-2 34 16,-1 0-4-16,0-2 62 0,-1 10-50 0</inkml:trace>
  <inkml:trace contextRef="#ctx0" brushRef="#br0" timeOffset="157178.1849">7092 7240 1069 0,'-2'-1'383'0,"-1"0"-50"0,1 1-27 0,1-2-44 16,0 2 7-16,1 0-2 0,0 0-14 16,2 0-20-16,0 0-7 0,3 2-23 0,0-2-7 15,0 1-30-15,14 3-18 0,-4 0-2 0,4-1-18 16,-1 0-12-16,1 0-13 0,0-2-19 15,-2 1-26-15,1-1-45 0,-11-1-42 0,3 0 3 16,1 0-120-16,0 0-63 0,-2 0-56 16,15-10 26-16,-13 8-269 0,-1-4 37 0,4 0 47 15,-5 4 40-15,-3-5 19 0,-1 4 12 16,-2-2 34-16,0 2 43 0,-1 0-18 0</inkml:trace>
  <inkml:trace contextRef="#ctx0" brushRef="#br0" timeOffset="157456.4492">7399 7080 843 0,'0'-6'415'16,"1"2"-35"-16,-1 0-40 0,1 0-48 0,-1 1-21 16,2 1-8-16,-1 2-5 0,1 0-32 0,-1 4 7 15,3-1-14-15,3 10-18 0,1 2-20 0,-3 3-9 16,-1 1-17-16,0 4-9 0,-1-1-15 15,1 1-18-15,0-1-4 0,0 0-18 0,-2 1-4 16,0-2-23-16,0 0-43 0,-1-4-31 0,4-1-48 16,-1-1 6-16,-1-2-152 0,2 2-42 0,2-5 24 15,0 1-286-15,4-1 8 0,2-1 49 16,1 0 9-16,2-1 59 0,3-1 18 0,0 0 26 16,3-2 49-16,-1 1-46 0,6-2 70 0</inkml:trace>
  <inkml:trace contextRef="#ctx0" brushRef="#br0" timeOffset="158010.3965">7906 7499 1088 0,'-1'20'352'0,"-2"0"6"0,3-11-25 0,0 6-26 16,0 1-19-16,0 1-44 0,0 1-5 0,-10 15-30 15,10-19-15-15,-3-3-27 0,2-1-8 0,0-3-26 16,0 0 1-16,0 0-27 0,-1-4-8 15,2 1-6-15,-2 1 0 0,0-3-8 0,-1 1-9 16,0-1-14-16,1-2 8 0,0 0-19 0,-1 0-1 16,1-2-18-16,0-3 13 0,1 2-1 15,0-2-20-15,1-3-5 0,4-8 7 0,-4 8-8 16,11-14-3-16,-3 7 4 0,1 2-8 0,3 2-1 16,3 1 9-16,0 2-8 0,5 2-4 15,0 2-5-15,-1 3 2 0,-8 1-1 0,4 0 9 16,5 0-2-16,19 14 2 0,-22-10 3 0,-1 1-5 15,0 1 4-15,-2 0-19 0,-6-1 4 16,1-1 6-16,-4 0-1 0,3-1 3 0,-4 1-3 16,-1-4 8-16,-1 3-6 0,2-1 14 0,-4 0-1 15,0 0-2-15,0-2-7 0,0 0 6 16,0 0 1-16,-7 1 5 0,5-1-13 0,-1-1 4 16,0-1-4-16,0 0 15 0,0-3-8 0,0 2-4 15,-2-9-5-15,2 2 8 0,1 1-6 0,2 9 6 16,0-7-5-16,0-5-4 0,16-11-1 0,-5 12-4 15,1-1 0-15,2 2 1 0,6 1-4 16,-4 2 8-16,1 2-3 0,3 2-11 16,-2 3 7-16,-6 0 7 0,2 0-11 0,2 0 9 15,17 13 0-15,-20-8 4 0,-4 1-8 0,0-1 5 16,-4 0-5-16,0 0-6 0,-3-1-19 16,0 2-30-16,-1-3-33 0,0 1 7 0,0-2-97 15,-1-2-39-15,0 0-56 0,0 0-28 0,0 0 32 16,0 0-234-16,0 0 37 0,-1 10 36 15,4-11-11-15,0 0 69 0,3-2-1 0,7-3 48 16,1-1 23-16,-4-2-9 0,1-1 22 0</inkml:trace>
  <inkml:trace contextRef="#ctx0" brushRef="#br0" timeOffset="158288.1472">8524 7492 556 0,'0'3'367'0,"-1"2"-50"0,0 2-22 0,1-1 8 15,0 2-52-15,1 10-29 0,-1-10 57 0,0 3-12 16,13 16-6-16,-7-10-7 0,3-5-24 0,0-1-5 15,3 1-15-15,-4-4-18 0,1-4-17 16,0-1-19-16,1-1-9 0,-2-2-30 0,0 0 0 16,0 0-12-16,6 0-7 0,16-9-19 15,-14-3-15-15,-2 4 11 0,-1-1-14 0,-1 0-23 16,-3-2-5-16,0-3-12 0,-5 2-17 16,-1 3-4-16,0 1-8 0,-3 8-2 0,0-8-13 15,0 2-10-15,-16-12-22 0,7 10-16 0,0 2 7 16,-1 3-60-16,1 2-19 0,-1 1-21 15,10 0-27-15,-9 0-32 0,1 0-45 0,1 0 24 16,7 0-233-16,-9 0 23 0,-3 10 51 0,11-7-3 16,1-1 29-16,2 1 7 0,3 0 63 15,10 3 15-15,4 0-3 0</inkml:trace>
  <inkml:trace contextRef="#ctx0" brushRef="#br0" timeOffset="158819.552">9021 7521 342 0,'5'-3'401'16,"-1"-1"-44"-16,1 1 15 0,-2-1-46 0,-1 1-13 16,-1-1-7-16,0 0-10 0,-1 0-13 0,0 2-28 15,-2 0-24-15,-1 1-17 0,-2 0-26 16,-1 1-7-16,-9 4-22 0,1 3-21 0,-1 3-11 16,0 1-16-16,0 3 1 0,1 2-17 0,4 1-10 15,2 0-3-15,-1 0-10 0,6 1-3 16,0-1-17-16,3-11-7 0,0 3 10 0,0 0-7 15,0 0-15-15,12 6 2 0,-9-9-6 16,2-4-1-16,-1 1-16 0,2-3-13 0,2-2-33 16,6-3-19-16,3-1-30 0,-3-3 10 15,0-1-30-15,2-2-40 0,-5-5-11 0,1 1-13 16,-3-1-5-16,-2-5-17 0,-2 1 0 0,-1-4-15 16,-1 1 26-16,0-1 23 0,-2-2 10 15,-1 4 38-15,0 8 8 0,0-5 34 0,0-3 20 16,-11-23 23-16,0 23 7 0,1-3 24 0,-1 7 24 15,1-1 13-15,0 2 29 0,0 3-3 16,0 0 15-16,4 6 10 0,0 3-9 0,1 0 9 16,0 3-7-16,0 1 26 0,5 2-5 0,0 0 10 15,0 0-6-15,0 0 0 0,-13 17 7 16,15 4 18-16,-2-9 1 0,9 22 8 0,1-5-14 16,-2-2 0-16,3 0 3 0,2 2-21 15,0-1 7-15,0 2-22 0,2-3-1 0,-3 1-10 16,4 1-8-16,-3-2-22 0,1-5-10 15,-1 0-55-15,-2 2-32 0,3-8-46 0,3 1-52 16,-2-4 11-16,3-1-102 0,0-3-31 0,0-4-61 16,3-2 27-16,-1-2-235 0,-7-1 20 15,5 0 52-15,4 0 7 0,27-14 33 0,-22 6 26 16,0 0 40-16,-1-8 44 0,1 3-14 16,1-4 39-16</inkml:trace>
  <inkml:trace contextRef="#ctx0" brushRef="#br0" timeOffset="159110.9086">9655 7442 703 0,'0'-3'405'0,"0"0"-57"0,-2-1-24 16,1 3-44-16,1-1-5 0,-1 0-8 0,1 0-30 15,-1 1-39-15,0 0 0 0,1-1-29 16,0 2-18-16,0 0 12 0,0 1 12 0,1 1-2 16,0 3-7-16,1 1 1 0,3 12 1 0,0 4 10 15,2 4-6-15,-1 3-12 0,-1-1 4 16,-1 2-28-16,0 2-2 0,1-1-21 0,-1 1-5 15,0 0-2-15,0 2-20 0,-2-2-6 16,-1-1 5-16,0-2-31 0,-1-5-6 0,0-11 2 16,0 3 5-16,0 1-35 0,0-5-27 0,0-1-16 15,0-3-33-15,0-2-45 0,0-6-48 16,-12 8 14-16,10-8-102 0,0-3-49 0,0-1-64 16,-1-2 31-16,2 1-216 0,-2-10 6 15,2 3 75-15,-2-8 31 0,3 1 6 0,-3 0 58 16,3 9 13-16,0-6 10 0,0-1 3 0,0-3 29 15,0-2 10-15</inkml:trace>
  <inkml:trace contextRef="#ctx0" brushRef="#br0" timeOffset="159435.2994">9607 7490 480 0,'-1'-4'492'0,"1"-1"-92"0,-1-1 9 16,0 3-45-16,1-2-19 0,0 2-32 0,0-1-34 15,1-1-29-15,1 0-9 0,2 1-18 16,0 0-17-16,7-3-16 0,0 1-27 0,1 3-14 16,5 2-8-16,3 0-6 0,-10 1-21 0,7 0-14 15,24 9-1-15,-16-1-17 0,-4-2 4 16,0 5-22-16,-5-1-7 0,-2 3 6 0,-1 1 1 16,0-2-8-16,-6 2-7 0,-3-3-2 15,-4-1-5-15,0-2-5 0,0-8 1 0,0 13-17 16,-15 6-19-16,7-12-25 0,-4 3-31 0,-2-3-43 15,0-2-16-15,0 4 12 0,3-8-108 16,-1 1-42-16,4-2-62 0,8 0 29 16,-7 0-233-16,7 0 33 0,-15-12 36 0,11 9 16 15,2 1 39-15,2-2 16 0,3-2 35 0,8-5 14 16,3-1 23-16,4 1 8 0</inkml:trace>
  <inkml:trace contextRef="#ctx0" brushRef="#br0" timeOffset="159696.9682">10074 7507 368 0,'0'0'514'0,"0"0"-101"0,1 0-7 0,0 1-39 16,-2 1-5-16,2-1-40 0,-1 0-5 16,1-1-17-16,0 1-17 0,1-1-31 0,-1 1-5 15,3 0 1-15,0 1-20 0,2-1-11 16,0 1-39-16,1-2-11 0,1 0-23 0,11 1-1 15,1-1-30-15,0 3-5 0,1-3-37 0,-10 0-36 16,5 0-47-16,2 0-62 0,1 0 7 16,1 0-140-16,17-12-65 0,-17 6 24 0,-4 1-279 15,1 1-10-15,-3-3 54 0,-4 4 31 0,-1-2 40 16,-1 2 17-16,-3-1 48 0,-1 1 23 16,1-1 0-16,0 0 18 0,-1 1 13 0</inkml:trace>
  <inkml:trace contextRef="#ctx0" brushRef="#br0" timeOffset="159959.6679">10452 7349 801 0,'-1'-6'494'15,"1"2"-33"-15,-1 0-59 0,-1 0-30 16,2 1-51-16,0 0-32 0,0 3 3 16,0 3 16-16,0 1-13 0,0 3-24 0,0-1 9 15,6 20-23-15,2 1-29 0,-2 1 19 16,-1-1-42-16,2 1 7 0,-2-2-31 0,0 3-12 15,-1-2-38-15,-1 2-5 0,-3-6-23 0,2-1-17 16,3-2-8-16,-3-2-97 0,0 0-40 16,-2-8-41-16,2-2-61 0,0-2 16 0,-2-3-153 15,0-3-69-15,0 0 32 0,0 0-276 0,0 0 76 16,0 0 50-16,0-5 1 0,1 5 55 16,1-5 34-16,-1 2 41 0,3-2 6 0,0-1 38 15,7-10 19-15,1 3 36 0</inkml:trace>
  <inkml:trace contextRef="#ctx0" brushRef="#br0" timeOffset="162514.4631">11039 7516 780 0,'0'-13'379'0,"0"13"-49"15,0 0-35-15,0 0-38 0,13 0 37 16,-13 0 5-16,26-13-9 0,-20 12 5 0,2 1-20 16,4 0-18-16,8 0-27 0,5 0-17 0,30-11-11 15,-25 8-15-15,2-1-38 0,0-1-11 16,0 3-15-16,4-2-11 0,-5 0-13 0,4 1-25 16,-6-1-42-16,-4 1-38 0,-3 2-35 15,-1-3 5-15,-8 2-115 0,-2 1-49 16,-3-1-81-16,-1 1 29 0,-2 1-229 0,-2 0 5 15,-3 0 33-15,0 0 27 0,-1 4 23 0,-2-2 22 16,-1 1 22-16,-9 3 57 0,-2 2-8 0,-1-1-12 16</inkml:trace>
  <inkml:trace contextRef="#ctx0" brushRef="#br0" timeOffset="162730.5383">11266 7578 789 0,'-6'4'344'0,"2"-1"-8"0,0-1-55 16,1 1 17-16,2-1-35 0,-1 1 43 0,4 1-5 15,0-3-12-15,2 3-10 0,8 3-27 16,5 0-8-16,1-1-21 0,5-5-37 0,0 2-13 16,5-3-16-16,0 0-18 0,-13 0-19 15,8 0-28-15,31-8-46 0,-23 2-44 0,-2 0-59 16,2 1 4-16,-4 1-134 0,-1-4-61 16,1 0 25-16,-3 1-280 0,-3 1 11 0,0-3 51 0,-7 1 27 15,0-3 22-15,-3 2 16 0,-3 3 40 16,-2-1 49-16,1-5 2 0,-1 3 10 15</inkml:trace>
  <inkml:trace contextRef="#ctx0" brushRef="#br0" timeOffset="163044.8797">11659 7240 755 0,'-4'-2'448'16,"0"-1"-70"-16,1 2-37 0,1 0-13 15,0 0-29-15,0 1-7 0,2 0-4 0,2-1-5 16,2 2-15-16,1 0-2 0,12 8-29 16,5-2-16-16,5 1 0 0,-3 2-17 0,2 1-26 15,1 1-18-15,4 2-9 0,-2 0-18 16,-2 3-16-16,1 5 1 0,-3-1-18 0,-1-1-25 16,-4 2 8-16,-4 0-15 0,-2 0-2 0,-5 1-20 15,-4 3-14-15,-3 1-24 0,-2-14 0 0,-12 21-40 16,0-13-43-16,-2-1-44 0,-1-1 12 15,-5-2-118-15,-1-3-62 0,-3 1 27 0,-5-2-305 16,-2-1 26-16,0-1 39 0,-2 0 37 0,-2-2 34 16,-3-1 41-16,-4 1 17 0,3-2 42 15,0 1 20-15,-1-4 40 0,1-1-51 0</inkml:trace>
  <inkml:trace contextRef="#ctx0" brushRef="#br0" timeOffset="163561.253">10663 7192 785 0,'-3'-2'356'0,"2"1"-47"16,0-1-16-16,-1-2-34 0,1 3-8 0,0 0-40 16,0 1-24-16,2-3 26 0,2 3 18 15,0 3 5-15,2-3-13 0,10 9-8 0,1 1-7 16,3 4-18-16,-2 2-19 0,0 3-7 0,2 3-14 16,-3 6-29-16,2 0 1 0,-1 2-23 15,-1 4 0-15,-3 0-13 0,-2 2-17 0,-3-2 5 16,-4 3-12-16,-3-4-30 0,-1-15-26 0,0 7-25 15,-16 34-52-15,4-26 5 0,-2 0-66 16,-8-1-30-16,-3-2-37 0,-4-1-24 0,-4-3-47 16,-5-1 23-16,-1 3-232 0,-3-4 24 0,-1-1 25 15,-2-2 27-15,-1-3 48 0,-1-1 5 16,3-3 49-16,-6-2-2 0,7 0 7 0,-2-3 48 16</inkml:trace>
  <inkml:trace contextRef="#ctx0" brushRef="#br0" timeOffset="164114.5509">9597 7163 416 0,'-2'-2'413'0,"-2"0"-66"0,0 2-25 16,-2 1-27-16,-2 0-32 0,-7 3-33 16,-1 4-28-16,-2 0 32 0,0 3 9 0,-1 4-30 15,1 2-7-15,2-1-12 0,2 7 3 16,2 0-20-16,0 4-2 0,0 3-3 0,2 6-16 15,3 0 7-15,1 3-19 0,2 2-3 0,3 0-24 16,1-1 7-16,0-20-33 0,13 38 6 0,1-21-5 16,3 0-25-16,6-1 11 0,7-5-19 15,4-2-7-15,8 0 1 0,6-7-49 16,0-2-35-16,1-1-43 0,5-4 10 0,2 1-153 16,-1-5-59-16,2-5 24 0,1 1-303 0,-1-2 48 15,2 0 38-15,1-3 22 0,0-1 12 0,-30-1 46 16,18 0 47-16,7 0 0 0,67-12 46 15,-55 6 9-15,1-1 11 0</inkml:trace>
  <inkml:trace contextRef="#ctx0" brushRef="#br0" timeOffset="166503.4136">12697 7289 337 0,'0'0'298'0,"15"-13"-31"0,-15 13-23 0,0 0-31 15,0 0 0-15,25-27 4 0,-22 24-38 16,-2-2-8-16,1 2 21 0,0-1-39 0,1 0-3 16,-2 1-7-16,1-3 20 0,-1 2-58 0,-1 4 11 15,0 0 6-15,0-7-17 0,0 0-18 0,0 7-16 16,-13-22 9-16,5 13 1 0,-1 3-32 16,0-1-4-16,-3-2-5 0,-2 4-3 0,3 2-5 15,1 2-2-15,10 1 39 0,-9 0-7 16,-2 0-7-16,-16 18-7 0,9-7-16 0,3 4-4 15,6 3 35-15,-2 0-4 0,2 0 9 0,0 1-10 16,6 1 20-16,-1-1-15 0,1-3-7 16,3-1 13-16,0-15-4 0,0 11-6 0,0 0-3 15,16 10-8-15,-9-14-6 0,-1-4-6 0,2-1 1 16,1-2-5-16,-9 0 3 0,8 0-14 16,6 0 6-16,19-15-15 0,-15 7-26 0,-2-3 8 15,0 0-9-15,1-4-30 0,-4 0 14 0,1 3-8 16,-2-2 5-16,-2 0 2 0,-1 0-10 15,0-2 10-15,-3 5 5 0,-3 2 2 0,1 1 2 16,-1 0-13-16,0 2 20 0,-2 2 24 0,-1 0 8 16,0-1-9-16,3 1 1 0,-3 0 8 15,2 3 7-15,0-2-16 0,-2 1-7 0,0 2 10 16,0 0 16-16,0 0 21 0,0 0 7 0,7 10 1 16,-5-5 15-16,1 1-4 0,3 14 11 0,0 0 9 15,-2-2 1-15,0 4 8 0,-1 2-17 16,0-1 15-16,-1 2-28 0,2 0 22 0,-2 1-30 15,0-2-10-15,-1 1 9 0,0-1 1 0,0 0-25 16,0-3 19-16,-1-1-22 0,1-2-8 16,-1-3 23-16,1-5-19 0,-1-10-13 0,0 8-3 15,0-2-10-15,0-6-28 0,0 7-19 16,0-7-36-16,0 0-16 0,-2 8-39 0,2-9 14 16,-1-2-105-16,2-1-43 0,-1-1-79 15,-2 0 30-15,2-2-206 0,0 0 22 0,0-3 52 16,0-1 28-16,0-4 22 0,0-2 4 15,0-1 55-15,0 3 21 0,0 1 41 0,0-1-5 16,0 0-5-16</inkml:trace>
  <inkml:trace contextRef="#ctx0" brushRef="#br0" timeOffset="166870.8962">12694 6948 512 0,'-2'0'358'15,"0"0"-40"-15,1-2-11 0,-3 2-31 0,3-1-17 16,0 0-29-16,0 0-26 0,0 1 38 15,0-1-11-15,0 0-14 0,1 1-21 0,0 0 3 16,3 0-11-16,1-1-7 0,0 1-4 16,2-1-18-16,0 0-17 0,3 1-16 0,8-3-12 15,1 1-4-15,-1 0-14 0,4 1-11 0,-1-2-25 16,-3 3-38-16,-3-3-22 0,6 3-1 16,-4 0-131-16,-5-2-49 0,-3 1-72 0,-1 0 28 15,-1 0-288-15,0 0 14 0,-2 0 54 16,1 1 40-16,0-1 48 0,0-1-4 0,0-1 23 15,10-1 16-15,0-2 59 0,4 0-12 16</inkml:trace>
  <inkml:trace contextRef="#ctx0" brushRef="#br0" timeOffset="167179.2108">13173 6764 451 0,'-1'-3'494'16,"0"-1"-92"-16,0 3-10 0,1-1-53 16,0 1-39-16,-1 0-34 0,0-1-28 0,1 3-38 15,0 2 40-15,0 0-25 0,2 2 3 16,-2 2-7-16,5 10-18 0,-2 0-12 0,1 5-8 16,0 2-10-16,3 0-26 0,-3-2 7 0,1 0-30 15,0-1-14-15,-1 1-8 0,2-3 4 0,0 2-10 16,-1-5-10-16,0-1-29 0,-1-1-35 15,1-3-24-15,-4-1-55 0,1-2 5 16,-1-4-127-16,0 0-58 0,0 0-74 0,-1-2 30 16,1 0-238-16,2 0 53 0,-1 2 30 0,0-2 31 15,1 2 28-15,1 0 25 0,9 5 48 0,-1-1 18 16,7 0 9-16,4 0-4 0</inkml:trace>
  <inkml:trace contextRef="#ctx0" brushRef="#br0" timeOffset="167786.3353">13555 7188 885 0,'6'14'500'15,"0"2"-46"-15,1 4-36 0,-3-5-26 16,4 2-37-16,-2 0-34 0,-1 0-26 0,0 0-19 16,0-1-33-16,4-2-33 0,-7-2-16 0,1-1-22 15,0-5-4-15,-2 2-32 0,0-4 6 16,0 0-37-16,1-1 18 0,-2-2-28 0,2 2 2 15,-2-3 2-15,0 0-15 0,0 0-11 16,-4 0-7-16,2-3-22 0,2 0 10 0,-2-1-19 16,0 0 3-16,1-2-11 0,0-13-5 0,1 0-13 15,0 19 1-15,0-13-5 0,0-1-1 0,16-13-1 16,-7 15 2-16,4 1-6 0,1 2-2 16,2 2 14-16,2 2-4 0,0-2-12 0,2 6 1 15,-9 1 4-15,4 0-6 0,2 0 14 16,23 14 5-16,-19-5-12 0,-1-3 2 0,-3 4 11 15,0 1-1-15,-4-1-6 0,-1-1 9 0,-6-1-5 16,1-1-7-16,-3-1-5 0,0-1 17 0,-1-2-5 16,0 0-4-16,-3-1 5 0,2 1 14 15,-2-1-23-15,0-2 13 0,0 0-16 0,0 0 18 16,-10 1 1-16,8-2-6 0,-2-1 2 16,0-1 1-16,1-1-28 0,1-1 14 0,0 0-8 15,0 0 8-15,0-3-4 0,2 1 15 16,0-2-21-16,0-3 3 0,13-15-1 0,-5 15 2 15,4 0 0-15,2 0 0 0,3 2 6 0,1 3 11 16,1 2-21-16,3 1 3 0,-3 3 11 16,-9 1-1-16,6 0-9 0,4 0-2 0,20 13 19 15,-22-4-19-15,-4 1-10 0,0 1 18 16,-1-1 2-16,-5 2 5 0,0-4-4 0,-6 0-1 16,-1-1-2-16,-1-1-12 0,0-6-36 15,0 0-38-15,0 8-45 0,0-8 12 16,-12 14-100-16,9-14-53 0,1 2-29 0,0-1 26 15,0-1-162-15,0 1-88 0,1 0 28 0,2-3 38 16,1 0 27-16,0-1 39 0,2-1 30 16,16-4 0-16,-1-6 31 0,-2 2 38 0,4-2 31 15</inkml:trace>
  <inkml:trace contextRef="#ctx0" brushRef="#br0" timeOffset="168101.1647">14388 7199 884 0,'-1'3'352'0,"2"1"-50"0,-2 0 62 16,0 2-23-16,-1 11 1 0,2-9-13 15,0 4-11-15,0 2-11 0,0 0-30 0,0-2-18 16,0-2-4-16,0 3-17 0,0 0-11 0,11 14-27 16,-1-16-14-16,-1-1-30 0,-1-5-14 15,3-2-17-15,-2 0 7 0,0-2-20 0,0-1-24 16,1 0 10-16,3 0-14 0,18-14-26 16,-15 8-4-16,2-3-16 0,-2-3-16 0,-3-1-24 15,3-1-10-15,-5-2-1 0,-2 0-13 16,0-1-3-16,-4 2 2 0,-1-1-5 0,-3 6 12 15,-1 10 5-15,0-7-3 0,0 7-4 16,-14-17-5-16,5 16 7 0,-7-3-1 0,-2 1-20 16,-3 3-11-16,11 0-13 0,-3 0-24 0,-4 0 8 15,-18 13-79-15,22-13-9 0,1 3-35 16,5-1-40-16,-1 0-45 0,5-2 29 0,-2 1-220 16,1 0-6-16,4 2 54 0,2-3 0 15,5 3 30-15,9 0 54 0,6 0 7 0,5 3 47 16,2-3-11-16,5 1 27 0</inkml:trace>
  <inkml:trace contextRef="#ctx0" brushRef="#br0" timeOffset="168700.7622">14918 7243 804 0,'8'-3'364'0,"-4"1"-3"0,1-2-47 0,-1 0 38 16,-2 1-24-16,0-3-13 0,-1 2-13 15,-1 1-16-15,1-1-11 0,-2-2-28 0,0 2-9 16,-1 0-28-16,2 4-5 0,0 0-37 0,-9-9-9 15,5 7-17-15,-3 0-12 0,0 2 2 16,-2 0-11-16,-1 0-25 0,-4 0 7 0,-18 14-30 16,10-7 9-16,8 5-12 0,-2 4 7 15,3 0-19-15,2 1 21 0,-1 0-25 16,4 3 6-16,3-2-2 0,3 0-19 0,2-3-5 16,0-15 7-16,0 13-12 0,11 13-1 0,-2-15-7 15,0-4 13-15,-2-2-2 0,4-5-3 0,-2 2-35 16,-2-2-7-16,6 0-34 0,18-13-21 0,-15 6-11 15,0-2-23-15,0-2-12 0,-1-3-32 16,1-3 15-16,-2 2-65 0,-1-1-4 16,-4-7 13-16,2 1-23 0,-1 1 5 0,-4-3 2 15,3-1 12-15,-5 0 12 0,0 5 9 0,-2-3 26 16,-2 0 30-16,2 0 15 0,-2 11 14 0,0-3 17 16,0-2 34-16,0-1 22 0,-16-15 17 15,13 17 24-15,-3 2 7 0,0 2 25 0,-2-1-6 16,2 4-5-16,3 1 53 0,-1 0 2 15,-1 4 6-15,3-1 6 0,0 2-8 0,0 0-7 16,0 0-13-16,-1 2-14 0,1 1 8 16,2 0 21-16,0 0 17 0,0 0 9 0,-2 15-7 15,3 2 11-15,-1-5 14 0,10 22 12 16,-3-5-16-16,-1-3-13 0,1 5 15 0,-3-4 3 16,6 0-12-16,-4 2-4 0,3-2-29 0,-1 2 17 15,0-4-40-15,-1 3 16 0,-1-2-5 0,-1-1-22 16,0-4-19-16,1-3-3 0,-3-2-5 15,1 1-70-15,0-6-21 0,-4-2-32 0,0-2-33 16,1-5-66-16,0 1 17 0,-1-3-149 16,-2 0-66-16,2-3 34 0,0 2-262 0,0-2 20 15,0-3 67-15,3 2 28 0,5-8 16 0,2 2 87 16,1 0 7-16,7 2 32 0,7-4 34 0,1 3 20 16,1 2 19-16,2 0-18 0</inkml:trace>
  <inkml:trace contextRef="#ctx0" brushRef="#br0" timeOffset="169383.4003">15694 7088 876 0,'-2'-2'398'0,"2"2"-88"0,0 0 6 16,-2 0-41-16,2 4 32 0,-2 0-5 0,2 1-9 15,0 2-2-15,0 11-2 0,0-7-23 16,0 6-1-16,0 4-22 0,0 1-13 0,11 23-36 16,-9-21-11-16,2-3-24 0,-2 2-5 0,1-3-16 15,-1-2-19-15,1 0-6 0,-3-5-26 16,2-4 4-16,-2 1-22 0,2-6-54 0,-2 2-37 16,0-5-73-16,4 0 8 0,-4-1-143 15,2 0-84-15,-1-2 27 0,5-1-245 0,-4 0 8 16,8-8 15-16,-4-3 31 0,3 0 59 15,-2-4 13-15,2 3 69 0,-2-6 5 0,-1 2 38 16,5-4 9-16,-3 6-27 0</inkml:trace>
  <inkml:trace contextRef="#ctx0" brushRef="#br0" timeOffset="169602.4826">15855 7122 445 0,'1'-1'452'16,"1"0"-69"-16,-2 1-56 0,0 0 62 15,2 2-25-15,1 2-2 0,-3 1-19 0,2 0-26 16,0 12 0-16,3 0-26 0,-1 0-27 15,3 3-1-15,-1 1-35 0,0 0-11 0,-2 1-24 16,0-1-3-16,0 0-32 0,-1-3-19 0,1 1-22 16,-2-2-8-16,2-5-38 0,-3-2-39 15,2-6-48-15,-1 2-48 0,0-3-58 0,0-1 10 16,-2-2-189-16,0 0 26 0,0 0-297 16,0 0 53-16,5 0 25 0,6-11 40 0,-7 7 32 15,8-5 29-15,-1-4 32 0,5 0 20 0,1-2 11 16,1 0 26-16,0-2 26 0</inkml:trace>
  <inkml:trace contextRef="#ctx0" brushRef="#br0" timeOffset="169831.5949">16137 7216 959 0,'-2'0'512'0,"2"1"-43"0,0-1-47 15,0 0-33-15,0 1-7 0,0 0-52 0,0-1-4 16,2 0-26-16,2 0-46 0,-1 0-16 15,3 0-14-15,1 0-28 0,-1 1-15 0,13 1-17 16,-11-2-77-16,8 0-44 0,18-11-46 0,-15 7-40 16,-4 4 4-16,1-4-158 0,1 1-59 0,0-2 25 15,-4 2-277-15,-2 3-1 0,-2-2 42 16,-2-3 27-16,7 1 27 0,-1-2 1 16,2 3 49-16,5-3 44 0,-1 3 13 0,-2-3 35 15,8 4-54-15</inkml:trace>
  <inkml:trace contextRef="#ctx0" brushRef="#br0" timeOffset="170079.2495">16642 7053 585 0,'2'-5'561'0,"-2"2"-70"16,0-2-68-16,0 3-44 0,0 0-46 0,-2 1 7 16,2 4-13-16,-2-1-11 0,2 4-19 0,-2 12-35 15,0 1 7-15,2-9-27 0,0 7-25 16,0 5-24-16,0-1-21 0,0 1 0 0,0 2-23 15,0-1-14-15,12 23-28 0,-12-26-21 16,1-2-34-16,-1-4-65 0,3-3-74 0,-3-4-60 16,0-2 14-16,2 0-165 0,-2-2 27 0,0 0-316 15,2 0 48-15,-2-3 42 0,0 1 34 16,0-1 29-16,-2-1 59 0,0 1-11 16,-1 0 67-16,3-3-8 0,-4 3 24 0,-1-1 35 15,0-1-50-15</inkml:trace>
  <inkml:trace contextRef="#ctx0" brushRef="#br0" timeOffset="170573.0626">15807 6984 425 0,'2'-5'410'0,"-2"1"-57"16,0-1-48-16,0 0 10 0,-4 3-41 15,1-2-35-15,-2 2-27 0,-1-1 21 16,-1 2-24-16,-9-2-17 0,1 3-17 0,6 0 4 16,-5 0-21-16,-17 17 1 0,13-6-6 0,2 3 2 15,-3 3-10-15,4 2 7 0,-3 0-6 0,3-2-3 16,3 5-4-16,-3-1-4 0,2 4-3 0,-1-2-12 16,3 3-17-16,-1 0-3 0,1 3 3 15,4-2-31-15,0 2 12 0,2 2-31 0,4 3 1 16,1-20 12-16,13 30-13 0,-4-14-6 15,9-2-8-15,0-2-19 0,5 0-23 0,4-1-17 16,4-3-34-16,1-4-36 0,3 3 8 0,3-7-114 16,-1 1-40-16,1-4-39 0,4-1 24 0,2-4-258 15,-2 1-38-15,0-7 74 0,1 4 26 16,-23-4 17-16,12 0 45 0,42-14 15 0,-34 7 27 16,4-4 50-16,-2-3-23 0,1-4 32 15</inkml:trace>
  <inkml:trace contextRef="#ctx0" brushRef="#br0" timeOffset="170913.9704">16887 6849 665 0,'4'-5'434'0,"4"3"-70"0,0 1 7 0,-1 2-30 16,14 1-24-16,2 6-3 0,-2 3-19 0,0 4-7 16,3 5-20-16,-1 3-10 0,-3 5-30 15,3 2-7-15,-5 1-4 0,-1 7-20 16,-3 2-8-16,-5-1-25 0,-1 0-18 0,-3 1-28 16,-5-22 12-16,0 12-30 0,-13 39 5 0,-1-30-54 15,-1-1-24-15,-6-1-59 0,-6 1-41 16,-2 0 8-16,-4-3-136 0,-6-4-61 0,-3-3-72 15,-3-2 29-15,-4 1-242 0,-3-4 67 16,-4 0 24-16,-3-4 57 0,-4 1-15 16,-2-4 60-16,-2 0 7 0,-4-3 48 0,-2 4 25 15,-8-4-54-15,-5-2 38 0</inkml:trace>
  <inkml:trace contextRef="#ctx0" brushRef="#br0" timeOffset="171565.7171">11331 8310 640 0,'-2'1'492'16,"1"0"-52"-16,-1-1-51 0,2 1-10 0,2-1-32 16,1-1-4-16,3 0-25 0,11-2 3 0,0-1-42 15,3-1-20-15,6 0-25 0,1 0-14 16,3-1-30-16,1 1-30 0,-4-3 1 0,4 5-8 15,1-2-41-15,-4 3-41 0,0-1-53 16,-3-1-53-16,-2 1 3 0,-3-1-161 0,-3 1-68 16,-3 2 22-16,-4-1-310 0,-3 2 38 0,-7 0 20 15,0 0 62-15,0 0 19 0,6 0 31 16,0 10 33-16,-8-7 27 0,-9 6 2 0,-1 1 32 16,-4 1 4-16</inkml:trace>
  <inkml:trace contextRef="#ctx0" brushRef="#br0" timeOffset="171780.2752">11471 8451 212 0,'-4'3'551'0,"1"3"-24"0,1-4-51 15,2 1-51-15,1-3-22 0,1 3-13 0,4-3-40 16,1 2-34-16,16-2-20 0,-11 0-13 16,9 0-32-16,4 0-20 0,32-14-36 0,-25 11-24 15,-1-3-7-15,0 1-72 0,-1-1-50 0,0 1-49 16,-6-1-47-16,0 3 5 0,-1-2-168 0,-2-2-79 15,-5 2 27-15,1-1-241 0,-6 2 27 0,-1-1 19 16,-4-1 53-16,-1 3-5 0,-1-2 55 16,-1 0-6-16,-1 0 43 0,-1 0 35 0,0-1-4 15</inkml:trace>
  <inkml:trace contextRef="#ctx0" brushRef="#br0" timeOffset="172113.6619">11681 7974 1076 0,'-4'-3'428'0,"0"3"-59"15,0-2-38-15,3-1-46 0,1 4 17 0,3 1 5 16,3-1-4-16,9 6-23 0,5 1 2 16,6 0-17-16,0 1-31 0,1 3-19 0,5-2-26 15,5 5 5-15,0 0-19 0,2 4-39 16,1 1 11-16,-2 1-27 0,-2 1-1 0,-1 2-19 15,-2 1-2-15,-4-3 1 0,-6 3-22 0,-3 3-25 16,-6-2 7-16,-5 0 1 0,-6 7-6 0,-3-5-18 16,0-13-11-16,-16 24-40 0,1-15-8 0,-2 1-46 15,-5-2-21-15,-5 1-59 0,0 0 14 16,-5 0-91-16,-7-2-50 0,-5 3-43 0,-2-6 30 16,-3 3-271-16,-1-2 40 0,1 2 18 15,-2-1 49-15,-2-2 57 0,-4 0 28 0,-3-1 11 16,-2 0 41-16,-3-3 10 0,3-2 32 0,-2-2 14 15</inkml:trace>
  <inkml:trace contextRef="#ctx0" brushRef="#br0" timeOffset="174241.3701">12709 8472 715 0,'0'0'303'15,"0"0"-22"-15,17 0-3 0,8-7-4 0,-20 3-36 16,-1-4 0-16,-1 1-33 0,0 0-15 16,-1 0-21-16,-1-1 25 0,-1 1-22 0,0 0-19 15,0-3-16-15,0-2-11 0,-15-12-13 0,9 12 8 16,-3 2-10-16,3 4-35 0,1-1-9 15,-2 6-7-15,7 1 2 0,-6 0-11 0,-15 11 0 16,8-1-23-16,0 2-4 0,1 3 15 16,1 2-23-16,1 0 25 0,3 2 7 0,3 3-25 15,0-5-1-15,3 0 24 0,1-3-24 0,0-14 18 16,0 12-12-16,14 10 3 0,-2-15-1 16,-4 0-10-16,0-4 4 0,0-1 2 0,0-2-8 15,-1 0 13-15,-7 0 0 0,12 0-15 0,13-12 2 16,-10 5 2-16,-3-2-19 0,1-1 9 15,1-3-11-15,-3 4 6 0,1-4 1 0,-4-1-8 16,0 2 13-16,-1-5-10 0,-1 5-1 0,0-2-5 16,-4 2 4-16,0 3 2 0,0 3 18 0,0-1 10 15,-1 4-5-15,1-1-1 0,-2 0 2 16,0 3-17-16,1 0-2 0,0 1 27 0,-1 0 17 16,0 0 0-16,6 13 14 0,0 4-4 15,-1 1 7-15,1 4 19 0,1 3-2 0,-3 4-20 16,4-3 6-16,-2 1-5 0,1-1 14 0,-2-1-13 15,1 1 2-15,-1-3-12 0,-1-2 7 16,1 3-27-16,-3-7 10 0,1 1 2 0,1-2-19 16,-3-3 1-16,-1-3-13 0,1-2-11 0,0-2-27 15,-1-2-27-15,0-4-31 0,0 0-48 0,0 0 12 16,-3 4-140-16,0-5-40 0,1-3-64 16,1 0 30-16,0-3-234 0,1 2 55 0,-4-11 2 15,1 2 69-15,-3 0 31 0,5 0 41 16,-2-2-17-16,2 2 65 0,1 1 10 0,-1 1 14 15,0 1 6-15</inkml:trace>
  <inkml:trace contextRef="#ctx0" brushRef="#br0" timeOffset="179605.902">12694 8104 320 0,'0'0'316'0,"0"0"-33"16,0 0-25-16,0 0-23 0,0 0-21 0,0 0-9 15,0 0 2-15,0 0-34 0,0 0-5 0,0 0 5 16,0 0-25-16,0 0-6 0,0 0 1 16,0 0-14-16,0 0-16 0,0 0-10 0,0 0 59 15,0 0-7-15,0 0 1 0,0 0 6 0,0 0 10 16,0 0-14-16,0 0-7 0,15-2-5 15,-7 2-20-15,15 0 0 0,-3 0-22 0,-9 0-17 16,4 0 1-16,3 0-2 0,0 0-11 0,-1 0-8 16,-2 0-17-16,-2 0 6 0,-2 0-29 0,-1 0-24 15,-1 0-24-15,-1 0-46 0,-2 0-16 16,-6 0 8-16,9 0-130 0,-1 0-60 0,-8 0 24 16,13-15-289-16,-10 10 33 0,2 4 38 0,-1-2 41 15,0-1 27-15,-2 1 47 0,0-1-6 16,0 1 42-16,0 0 13 0,1-1 25 0,-1 0 27 15</inkml:trace>
  <inkml:trace contextRef="#ctx0" brushRef="#br0" timeOffset="179930.7712">13072 7928 293 0,'1'-4'499'0,"0"1"-103"15,1 1-62-15,-1-2-41 0,0 3 47 0,0-2-59 16,0-1-16-16,0 3-12 0,-1-1-36 0,2 2-23 16,-2 1 15-16,2 0-3 0,-2 4-11 15,2-3-4-15,0 4-4 0,3 12-7 16,-1-3-15-16,2-2-22 0,0 7 2 0,-1-3-27 16,1 1-10-16,-2-1-10 0,2 2 3 0,-3-3-23 15,0 0-7-15,2-1-9 0,-2-2 8 0,1-3-22 16,-4-3-38-16,2 0-33 0,-2-7-49 15,0 0-38-15,0 7 10 0,0-7-102 0,0 6-60 16,0-6-24-16,0 7 27 0,0-7-257 16,0 0 44-16,0 8 13 0,11 3 34 0,-9-5 55 15,4 6 5-15,3 1 35 0,0-2-25 0,3-1 84 16,-1 2-11-16</inkml:trace>
  <inkml:trace contextRef="#ctx0" brushRef="#br0" timeOffset="180533.5243">13462 8349 959 0,'3'5'468'0,"6"11"-25"0,-3 2-38 16,-1 0-33-16,1 0-27 0,2-1-28 0,-4 2-19 16,1-1-37-16,1-1-21 0,-3-4-28 15,0 1-6-15,-1-3-37 0,2-4-13 0,-4 0-3 16,1-2-17-16,0 0-18 0,-1-1 0 15,1-2-21-15,-1-2 2 0,0 0-13 16,0 0-14-16,0 0-16 0,0 0 15 0,-8 9-27 16,4-10-1-16,2-1 4 0,1-2-2 0,-1 0-14 15,0-1-16-15,0 0 5 0,1-1-10 16,1-2-7-16,1 2 16 0,-1-2-17 0,10-15 5 0,-5 12 3 16,1 4-14-16,2 0-2 0,5 0-2 15,1 0 7-15,-1 2 7 0,5 2-7 16,-11 3 17-16,7 0-19 0,2 0 16 0,19 12-3 15,-16-5-15-15,-2 3 9 0,1-1-7 0,-1-1 3 16,-3 1 22-16,-3 1-11 0,-1-4-7 0,-5-2 6 16,1 2-13-16,-4-3 16 0,2 0 2 15,-2 0 5-15,-2-1 2 0,0 0-14 0,0-2-7 16,0 0 1-16,0 0 29 0,0 0-16 16,0 0 18-16,-8 3-19 0,5-5 15 0,1-3 6 15,0 2-5-15,0-3-19 0,2 0 11 0,0 0-6 16,3-12-8-16,-3 11-4 0,12-17 22 15,-7 11-26-15,7 0 22 0,3 1-7 16,1 1-1-16,0 0-17 0,4 5 4 0,0 1 5 16,0 3 14-16,0 1 10 0,-11 1-20 15,7 0 23-15,20 15-18 0,-19-7-4 16,-4 3-14-16,-2-1 8 0,1 1 18 0,-6 0-15 16,0-1 2-16,-5-3 1 0,0-2-17 0,1 2-27 15,-2-7-18-15,0 0-53 0,0 0-37 16,0 7 12-16,0-7-126 0,0 0-46 0,-11 12-51 15,9-11 30-15,1-1-240 0,1 0 15 0,1-1 51 16,1-1 24-16,3-1 48 0,4-4 29 16,9-3 26-16,-1-1 30 0,-2-1-13 0,3-2 80 15,1 2-48-15</inkml:trace>
  <inkml:trace contextRef="#ctx0" brushRef="#br0" timeOffset="180879.4466">14251 8376 898 0,'0'0'386'0,"3"2"-54"0,-3 4 49 15,2-1-16-15,-2 1-3 0,2 13-21 0,5 0-6 16,-5 1-36-16,1-3-17 0,3 0-26 0,-2 0-9 16,3-2-24-16,0 1-7 0,0-4-24 15,0-1-10-15,4 1-37 0,-4-6-9 0,1-2-4 16,-1 1-12-16,1-4-16 0,0-1-13 16,-1 2-7-16,-7-2 12 0,12 0-31 0,14-11-6 15,-10 6-26-15,-5-5-2 0,5 0 7 0,-7-2 1 16,0-2-17-16,2 1 2 0,-7-3-16 15,1 1 8-15,-5 3-1 0,0-2 1 0,0 4-11 16,0 3 1-16,-9-15-7 0,2 10 8 0,0 2-5 16,-4 3 9-16,1 1-25 0,-7 0-10 0,2 3 7 15,-4 1-16-15,11 2-25 0,-6 0-10 16,3 0-25-16,-6 0-13 0,3 0-22 0,1 0 15 16,-8 11-79-16,14-10-54 0,0 1-27 15,1-1-76-15,3 1 31 0,-1-2-215 0,2 2 36 16,1-2 11-16,2 2 71 0,1-1 34 15,2-1-11-15,5 2 46 0,11-2 38 0,-9 0 28 16,8 0-6-16</inkml:trace>
  <inkml:trace contextRef="#ctx0" brushRef="#br0" timeOffset="181535.1897">14838 8405 971 0,'5'-2'362'0,"-1"1"-13"0,-2-3-46 0,2 3 2 16,-3-1-20-16,1 0-21 0,0-1 3 16,1 1-30-16,-1-1-1 0,-2-1-31 0,0 1-12 15,-2-2-8-15,-1 1-25 0,3 0 2 0,-3 2-21 16,1-3 8-16,-2 2-26 0,-2 2-2 0,1-1-16 15,-2 2-7-15,0 2-7 0,-2-2-8 16,-15 13-19-16,10-2 2 0,-1 0-14 0,3 2 8 16,1 2-15-16,2 3-7 0,4 0 13 15,1-1-1-15,2-1-24 0,2-9 18 0,0 2-21 16,0 0-7-16,18 11 18 0,-9-11-1 16,-3-4-19-16,3-2-6 0,-1-2-2 0,-8-1-31 15,13 0-20-15,16-18-15 0,-14 6-37 16,0-3-28-16,0 2 13 0,-1-6-71 15,1 1-14-15,-3-1-13 0,-4-2-9 0,1-1-12 16,-2-2 18-16,0 0-21 0,-3 0 12 0,3 0 27 16,-5-2 19-16,-2 2 16 0,0 2 35 0,0 9 10 15,0-4 40-15,0-5 44 16,-11-23 23-16,5 22 35 0,-4 4 6 0,4 1 41 16,-1 3 17-16,-2 0 33 0,2 6-19 0,2-1-13 15,1 3 63-15,0 2 13 0,-1-1-12 0,3 2-2 16,0 1-16-16,0 2 8 0,-1 0 6 15,3 1 4-15,0 0 6 0,0 0 13 16,-5 15 1-16,5 2-5 0,0-8 6 0,0 8-20 16,12 24 11-16,-5-14-10 0,-1 1 6 0,3 1-16 15,1 2-9-15,-2 2-17 0,-1 1-20 16,3-2-2-16,-2-1-8 0,-1-2-23 0,0-1-12 16,0 2-20-16,0-4-26 0,1-2-1 15,-2-3-65-15,1-3-25 0,-2-3-49 0,0-5-26 16,-3-3-40-16,2-2 18 0,0-2-138 0,1-1-53 15,-1 0 32-15,2-2-237 0,0 0 6 0,-6 0 69 16,0 0 40-16,9 0 26 0,2 0 23 16,20-10 52-16,-19 5 22 0,8 1 5 0,3-1 34 15,1-2-20-15,1-1-11 0</inkml:trace>
  <inkml:trace contextRef="#ctx0" brushRef="#br0" timeOffset="181847.0199">15489 8281 254 0,'0'-5'625'0,"0"1"-121"16,2 1-48-16,-2-1-45 0,3 3-45 16,-3 1 14-16,2 1-42 0,3 3 2 0,-3 1-23 15,5 10 2-15,-1 3-35 0,-1 4 19 16,2 3-7-16,0 2-27 0,-3-1-23 0,-2 0-39 15,0-1-14-15,1-1-21 0,1-2-17 0,-2 0-25 16,0-3-16-16,-1-6-33 0,2-2-40 16,-1-3-4-16,0 1-76 0,0-5-66 0,0-2-56 15,3 0 15-15,-5-2-146 0,0 0-79 0,22-10 32 16,-9 0-274-16,1-2 44 0,-1-2 57 16,0 0 60-16,2-2-5 0,0-2 61 0,1 0 44 15,-1-3 12-15,-1 2 40 0,-3-1-1 0,3 3-26 16,-3 0 22-16</inkml:trace>
  <inkml:trace contextRef="#ctx0" brushRef="#br0" timeOffset="182183.4148">15802 8303 322 0,'0'-2'459'0,"1"0"-52"15,-1 2-64-15,0 2 19 0,-1 1 16 0,1 4-33 16,1 0-11-16,1 12-6 0,-2-9-13 0,10 21-24 16,-7-7 0-16,1 0-34 0,3-1-10 15,2-2-30-15,-2 0-26 0,1-1 11 0,4-3-40 16,-3 0-13-16,2-5-22 0,-1 0 9 15,2-4-17-15,-3-3-5 0,3-2-18 0,-3-2-6 16,-9-1-7-16,13 0-8 0,18-14-7 0,-14 4-19 16,-4-1-12-16,1 0 13 0,-4-3-28 0,2-1 15 15,-3-1-13-15,-7 0 15 0,3 1-20 16,-1 1 1-16,-2 0 7 0,-2 14-14 0,0-12-9 16,-11-13 15-16,5 14 5 0,-6-1-22 15,3 4 15-15,-6 1-13 0,1 1 11 0,1 0-32 16,-3 2-13-16,0 0-36 0,-2 0-41 0,3 0-23 15,1 3-31-15,3-2 15 0,-1 3-132 16,6-1-32-16,-1 0-52 0,0 1 32 16,0 0-241-16,3 0 48 0,-1 0 52 0,1-1 16 15,2 1 41-15,-3 0 36 0,1 0 20 0,2 0 21 16,2 0 33-16,0 0 13 0,0 0-5 16</inkml:trace>
  <inkml:trace contextRef="#ctx0" brushRef="#br0" timeOffset="195400.0401">8943 9682 873 0,'0'0'277'0,"0"0"-19"0,-28-22-28 15,18 21-19-15,0-1-7 0,10 2-33 16,-8 0 9-16,-14 11-44 0,10 3-5 0,0-4 14 16,0 8-4-16,2 3 6 0,4 0-17 0,2 1-13 15,2-2-12-15,2-8-12 0,0 0-12 0,0 3-9 16,0 1 17-16,13 10-3 0,-6-13-22 15,0-5-5-15,-2-2-7 0,1-1-6 0,3-4-9 16,-4 1-4-16,0-2 14 0,-5 0 4 16,0 0-7-16,24-12-31 0,-15 6-2 0,1-3 12 15,1-3-4-15,-2-2-1 0,-1 1-13 0,-2-1 0 16,0-2 11-16,-1 1 16 0,-1-1-4 0,-1 1-2 16,3 0-4-16,-6 5 0 0,2 2 3 15,0 2-5-15,0 1 13 0,0 0-16 16,-2 4 9-16,2-1 17 0,0 2 15 0,-2 0 7 15,0 0 12-15,7 10 11 0,-2 4 9 0,-1 6 14 16,1-1-9-16,1 3-5 0,-1 3 12 0,-2 0-9 16,0 0-23-16,1-1 14 0,-2 0-13 15,0-1-8-15,0-1-15 0,0-1-4 16,-1-2-1-16,-1-4-1 0,1-5-28 0,-1-1-18 16,0-3-26-16,0 1-9 0,0-7-35 15,0 0-45-15,0 0 10 0,0 0-128 0,-5 7-57 16,3-8-39-16,0-4 29 0,0 3-244 0,1-4 39 15,-3-9 33-15,1 3 36 0,2 0 37 16,1 3 13-16,0-2 22 0,0-3 24 0,0 0 20 16,-14-16 20-16,8 15-26 0</inkml:trace>
  <inkml:trace contextRef="#ctx0" brushRef="#br0" timeOffset="195734.4338">8740 9485 370 0,'-2'-1'456'15,"2"-1"-70"-15,-2 1-21 0,2-1-45 0,-2 1-40 16,1 0-26-16,0 0-18 0,1 0-6 0,0 0-8 15,1 1-7-15,1 0-4 0,2-2-23 16,0 2-3-16,2 0-19 0,1 0-31 0,12-3-5 16,-3 2-7-16,2 0-12 0,0-1-17 0,-4 1-7 15,0-1-5-15,-2 2-35 0,7-2-33 16,-4 2 0-16,-1 0-108 0,-3-3-51 0,-2 3-51 16,-1-1-54-16,-1-2 21 0,-1 3-267 15,-1-1 34-15,1-1 53 0,-6 2 15 0,0 0 45 16,8 0-6-16,-1 0 41 0,-1 0 10 0,1 0-6 15</inkml:trace>
  <inkml:trace contextRef="#ctx0" brushRef="#br0" timeOffset="196567.6451">9159 9300 642 0,'0'-4'344'0,"1"1"-40"0,0 0-11 0,-1 2-11 16,0-2-3-16,0 0-37 0,0 1-1 0,2 0-15 15,-3 1-6-15,2-1-41 0,-1 2-16 0,0 0-13 16,0 0-36-16,0 2 17 0,1 1 11 16,-1 2-10-16,2 2-3 0,-2-2 11 0,4 15-29 15,-4-12 11-15,0 7-13 0,4 20-13 0,-4-14-7 16,2 0 0-16,2 0-20 0,0-3-5 16,-1 1-1-16,-3 1-8 0,3-3-5 0,-1 2-3 15,1-8-8-15,-3-3 6 0,3 2-9 16,-1-3-5-16,0-1 1 0,0-1-6 0,-1 0-1 15,1 1-10-15,-1-3-4 0,0 2 12 0,1-1-5 16,-1 0 3-16,1-3-6 0,-1 2-5 0,-1 0 4 16,1-1 6-16,0-1-7 0,-1 0-4 15,1 1 0-15,0-2 1 0,-1 0-10 0,0 0 8 16,0 0 0-16,0 0 0 0,0 0-5 0,0 0 5 16,0 0-11-16,0 0 2 0,0 0 11 15,0 0-5-15,0 0-7 0,0 0 2 0,0 0 0 16,0 0 4-16,0 0 4 0,0 0-8 0,0 0-10 15,0 0 10-15,0 0 0 0,0 0-11 16,0 0 4-16,0 0-13 0,2-12 5 0,-2 12-5 16,-1 3 2-16,2-3-15 0,-2-3 14 0,2 3 0 15,0 0 4-15,-1 0-4 0,0 0-4 16,0 0 14-16,0 0 0 0,0 0-14 0,0 0 14 16,-1 0-4-16,2 0-1 0,-1 0 4 0,0 0-7 15,-1 0 10-15,2 0 1 0,-2 0-9 0,1 0 9 16,-1 0-13-16,1 0 2 0,-1 0 0 15,2 0-11-15,-1 0 1 0,0-1 9 16,-1 1-7-16,1 0 2 0,0 1-3 0,0-1-14 16,0 0 2-16,0 0 15 0,0 0 5 0,1 0-31 15,-1-2 15-15,-1-1 28 0,2 6-25 0,-2-5 12 16,2 2-26-16,-2-1 1 0,1 1 4 16,0 1 4-16,-2-1 24 0,3-1-3 0,-2 1 0 15,1 0-3-15,0 0 7 0,1-1 1 16,-1 2 2-16,1-3-11 0,-2 1 0 0,2 1 3 15,0-1-49-15,-2 1 10 0,2 0 3 0,-1-3-18 16,-1 3 4-16,1 0-19 0,0 0-18 16,0-1-8-16,-2 1-24 0,2-1-19 0,-1 1-36 15,2-1 16-15,-3-1-173 0,2 2-63 16,0 0-8-16,0 0 30 0,1 0 23 0,-1 0 40 16,1 0 25-16,-1 0 32 0</inkml:trace>
  <inkml:trace contextRef="#ctx0" brushRef="#br0" timeOffset="197161.2288">10085 9651 688 0,'-14'0'332'0,"14"0"-34"0,0 0-20 16,0 0-11-16,0 0-12 0,0 0-11 0,-14 0-28 15,14 0 7-15,0 0-20 0,0 0 12 0,0 0-30 16,0 0-2-16,0 0-9 0,0 0-19 16,0 0-19-16,0 0-12 0,0 0-1 0,0 0-14 15,0 14 11-15,0-14-1 0,0 0-4 16,18 13-13-16,-8-13-6 0,6 0-10 0,2 0-3 16,25-13-6-16,-20 9-15 0,1 0-16 0,-1 0 11 15,-1 1-14-15,0-6 3 0,-2 4-32 16,0-1-35-16,-3 0-30 0,-5 1 6 0,2 1-108 0,-3-1-50 15,-4 2-51-15,-2-2 24 0,-3 4-306 16,1 1 24-16,-3 0 73 0,-1 1 5 16,-2 0 26-16,-1 3 65 0,-5 5 11 0,-3-1 10 15,-1 4 29-15,-2-4 18 0</inkml:trace>
  <inkml:trace contextRef="#ctx0" brushRef="#br0" timeOffset="197382.9063">10143 9789 736 0,'-1'2'412'0,"-1"0"-62"0,0-1-17 16,1 2-31-16,2-1-12 0,0-2-22 0,1 2 0 15,1-2-24-15,2 0-28 0,1 0-17 16,0 0-21-16,2 0-20 0,13 0-17 16,-12 0-18-16,18-10-40 0,-6 8-42 0,-2-3-3 15,-1 0-119-15,0 1-61 0,-2-5-39 0,-1 0 16 16,-3 5-312-16,1-2 41 0,-1-1 13 15,-4 3 38-15,-1-1 19 0,-1 3 23 0,1-3 24 16,-2 0 37-16,4-4-2 0</inkml:trace>
  <inkml:trace contextRef="#ctx0" brushRef="#br0" timeOffset="197791.4078">10320 9486 385 0,'-3'-1'371'0,"-1"0"-55"0,2 0-21 15,-1 0-40-15,0-2-26 0,1 2-19 16,0 0-34-16,0 1-8 0,0-1 20 0,2 1-8 16,-1 0-18-16,2 2 30 0,-1 1-3 0,1-1-9 15,0 1-2-15,3 0-6 0,6 8 0 16,-2-5-10-16,4 6-9 0,2-2-2 0,2 2-14 15,3-1-16-15,1 2 2 0,-1-1-12 16,5-1-12-16,-2 1-13 0,1-1-1 0,-2 5-9 16,-2-3-16-16,-2 1-6 0,0-6-13 0,-4 4 8 15,-1 0-7-15,-1 0 2 0,-4 2-5 16,2-1 2-16,-8-2-18 0,-1-11 11 0,0 8-12 16,0 2 1-16,0 4 4 0,-17 13-4 15,8-13-15-15,-2 1-16 0,-3-3-6 0,2 2-29 0,-6-4-26 16,1 2-35-16,-1-1 10 0,0-1-78 15,2-3-35-15,-2 0-38 0,1 0-28 0,2-2 26 16,3-1-231-16,5-1-36 0,-3-1 71 16,3 0 16-16,3-1 40 0,-1 0 50 0,2-1 3 15,0 0-17-15,3 0 46 0,0 0 22 16</inkml:trace>
  <inkml:trace contextRef="#ctx0" brushRef="#br0" timeOffset="198781.5539">11339 9614 673 0,'4'-4'325'15,"-1"2"-11"-15,0 0-22 0,0-2-5 0,-1 1-23 16,0-2-41-16,1 3-27 0,-1-3 42 16,-1 1-33-16,1-1 10 0,-2 1-2 0,1 0-22 0,0-1-7 15,-1 1-29-15,0 4-17 0,0 0-20 16,0-7 1-16,0 7-6 0,0-10-10 0,-10-2-6 15,6 7-18-15,-5-7-8 0,-1 3 2 16,-1-3-21-16,2 7-14 0,0-2-5 0,1 2 6 16,1 0-11-16,0 2 9 0,-2 3-9 15,2-2-14-15,0 2 21 0,7 0-5 0,-13 0-17 16,-1 0 1-16,-14 18 4 0,13-9 6 16,2 3-4-16,1 0 10 0,-1 2-12 0,3-2 12 15,1 3 7-15,1 2 4 0,5-8-11 0,-3 7 18 16,5-2-19-16,1-5 4 0,0-9 7 0,0 8-9 15,12 8 1-15,-2-7-2 0,3-1-4 16,4-2 1-16,0-4-3 0,-1-2-10 0,-7 0 12 16,7 0-22-16,18-13 13 0,-13 9-15 15,-3-4 12-15,0 4-9 0,-4-4 8 0,0-1-12 16,-3 1 9-16,0-1-9 0,-1-3-1 0,-2 2 2 16,-3 0-9-16,-2 3-5 0,0 0 10 15,0 0-4-15,0 0 2 0,-3 1-4 0,1 1 8 16,-1 1-11-16,0-1 16 0,0 5-11 0,0 0-1 15,0 0 9-15,0-7 0 0,0 7 9 0,0-5-11 16,0 5 7-16,0 0-6 0,0-8 1 16,0 8-4-16,0 0 1 0,0-7 9 15,0 7-15-15,0 0 21 0,-7-5-3 0,8 6-1 16,-1 0 17-16,0 2 2 0,2 1 10 0,1 0 20 16,-2 3-7-16,5 7-3 0,-2 1 9 0,2 2 13 15,-1 3 3-15,1 3-14 0,1-2 12 16,-2-1-17-16,-2 4-7 0,0-3 8 0,1 4 15 15,0 0-8-15,-1 0-7 0,0-2-8 0,0-1-22 16,-1-3 15-16,1 0-13 0,-2-4-7 16,1-3-2-16,-1-2-1 0,0-3-3 0,0-1-7 15,-1 0-2-15,1-3 1 0,-1 2-2 0,1-2 0 16,-1 1 0-16,0-2-21 0,2 1-27 16,-2-1-27-16,0-2-22 0,0 0-5 15,-2 0-45-15,2-2-28 0,0 1 15 0,-1 0-73 16,0-2-33-16,1-1-37 0,-1 2-46 0,1-4 30 15,-1 3-257-15,0-1 26 0,1-3 75 16,0 4 23-16,1-2 16 0,-2 0 56 0,1 5 17 16,0 0 30-16,-13-19 40 0,7 11-28 0,0 1 49 15</inkml:trace>
  <inkml:trace contextRef="#ctx0" brushRef="#br0" timeOffset="202207.156">11517 9211 314 0,'0'0'374'16,"-14"0"-45"-16,14 0-19 0,0 0-4 0,0 0-36 15,0-12-15-15,0 12-30 0,0 0 10 16,0 0-31-16,0 0-3 0,0 0-45 0,0 0-14 16,0 0 25-16,0 0-8 0,-16 2 3 15,20 12-9-15,0 3-5 0,0 0-19 0,1-2-14 16,0 3-2-16,-1 0-4 0,1-1-20 15,0-2 2-15,-3-4-24 0,2-1 2 0,-1-2-14 16,-1 0 5-16,1-1-10 0,-1-1-31 16,-1-3-36-16,1 2 3 0,0-1-90 0,-2-1-46 15,1-1-68-15,1 1-47 0,-2-1 26 0,1-2-286 16,-1 0 63-16,0 0 47 0,0 0 44 0,0 0 1 16,7-10 16-16,-5 6 50 0,1-3 24 0,4-3-20 15,1-1 20-15</inkml:trace>
  <inkml:trace contextRef="#ctx0" brushRef="#br0" timeOffset="202653.8898">11689 9225 642 0,'1'-1'360'0,"0"-1"-23"0,0 0-36 15,-2 0-24-15,0 2-42 0,1 0-27 0,-1 2-24 16,-1-2-20-16,2 3 36 0,-2-1-7 15,1 1-13-15,0 1 13 0,-1-1-44 16,0 4 8-16,3-2-17 0,-2 1 12 0,0 0-16 16,1-1-1-16,0-5-10 0,0 14-1 0,0-2-17 15,0-2-6-15,0 0-7 0,12 5-8 0,-3-4-5 16,0-4-8-16,-1-2-3 0,0-2-10 0,0-1-2 16,2-2-16-16,-10 0 5 0,12 0-3 15,4 0 2-15,-4 0-5 0,16-15-4 16,-18 9-8-16,2-2-6 0,-3 2 7 0,-2-1-5 15,-3 0-3-15,1 1 0 0,-4 1-8 0,1-1-8 16,0 0-1-16,-2 0 6 0,0 6-5 0,0-11 6 16,0-1-7-16,0 2-3 0,-15-8 6 15,10 12-3-15,0 1-1 0,0 1-16 0,-1 3 3 16,-2-1 15-16,1 2-15 0,-2 0 4 16,-3 0-8-16,-3 0-13 0,-15 12-19 0,13-6-6 15,4-1-15-15,1 1-25 0,3 1 9 0,3-3-86 16,1-1-43-16,3-1-39 0,-1-1-18 15,2 0 30-15,2-2-273 0,0 0 43 0,2 0 31 16,0 0 36-16,2-2 20 0,10-3 25 0,2 1 19 16,7-2 24-16,2 2 14 0,0-1 15 15</inkml:trace>
  <inkml:trace contextRef="#ctx0" brushRef="#br0" timeOffset="203099.0691">12166 9244 636 0,'-4'2'390'0,"2"-1"-51"0,-1 1-10 16,1-2-44-16,0 1-38 0,0 0 38 0,1-1-25 15,0 1-29-15,-1-1 9 0,1 2-14 0,0-2-29 16,1 2-15-16,0-2-21 0,0 0-13 16,2 0 0-16,2-2 2 0,0 2-14 0,4 0 4 15,-1-1-10-15,13 0-20 0,-10 1-3 16,5 0-17-16,4 0 6 0,20-8-17 0,-16 6-10 15,-4 0-11-15,-10 2 10 0,2 0-17 0,-1 0-11 16,-1 0-4-16,-1 0 8 0,-1 0-28 16,-7 0-12-16,8 0-32 0,-8 0-17 0,6 0-29 15,-6 0-13-15,0 0 9 0,0 0-74 0,7 0-14 16,-7 0-52-16,9-8-35 0,-7 5 24 0,-2 1-239 16,0 0-16-16,1 0 45 0,0-1 20 15,0 1 26-15,-1-1 8 0,0-1 49 0,1 2 23 16,1-1 19-16,-1-2 29 0</inkml:trace>
  <inkml:trace contextRef="#ctx0" brushRef="#br0" timeOffset="203502.1445">12546 9039 855 0,'0'-4'369'0,"-1"0"-37"16,1 1-37-16,-1 1-37 0,1 0 35 0,0-1-19 15,0 1-22-15,-1 0-22 0,1-1-4 16,-1 2-29-16,1 0-21 0,0-1-11 0,0 2-26 16,0 0 4-16,0 2 13 0,2 3 5 0,-2-1 2 15,3 11-2-15,3 2-17 0,-2-2-9 16,1 3-11-16,2 2-13 0,-2-2-13 0,0 1 9 15,0-2-26-15,2 4-6 0,-1-4 0 0,0 0 0 16,-1-2-21-16,1-5 4 0,-4-1-13 16,2 1 6-16,-2-5-20 0,-1-1 4 15,1 1-28-15,1-2 0 0,-2-1-18 0,0 1-51 16,0-3-26-16,0 0-32 0,1 0 13 0,-1 0-76 16,-1 0-28-16,1-6-38 0,-1 4-46 0,1-3 27 15,-1 3-255-15,1 0 25 0,-1-2 7 16,0 2 80-16,-1-2-2 0,1 1 66 0,0 1 24 15,0-3 21-15,0 3-19 0,-2-2 7 16,1 1 10-16</inkml:trace>
  <inkml:trace contextRef="#ctx0" brushRef="#br0" timeOffset="205105.6205">13794 9426 304 0,'-13'0'403'0,"13"0"-78"0,0 0-25 16,0 0-25-16,0 0-13 0,0 0 3 0,0 0-33 15,0 0 34-15,0 0-18 0,0 0 3 16,0 0-16-16,0 0-11 0,19 14-22 0,-1-11-24 16,-8-3-18-16,3 0-22 0,4 0-26 0,1 0 3 15,1 0-17-15,-2 0-17 0,1 0-54 16,-5 0-38-16,-1 0 0 0,-1 0-113 0,-3 0-51 16,0-7-94-16,-8 7 24 0,16-8-235 0,-14 8 29 15,0 0 37-15,-2 0 25 0,0 0 13 16,-1 3 38-16,-2-1 42 0,0 0-3 0,-1 2-4 15</inkml:trace>
  <inkml:trace contextRef="#ctx0" brushRef="#br0" timeOffset="205318.8449">13773 9590 986 0,'0'3'351'0,"-2"-3"-18"0,2 2-45 16,0 1 43-16,2-1-37 0,2 0-21 0,0-1-31 15,1 2-14-15,2-2-37 0,16-3-13 16,-13 2-34-16,7 0-37 0,24-10-43 0,-13 8-6 16,-1 2-132-16,-2-5-62 0,0 0-51 15,2 0 16-15,0 1-289 0,-1-2 16 0,1-1 46 16,2 5 32-16,0 1 24 0,1 0 28 16,1-4 26-16,-2 3 20 0</inkml:trace>
  <inkml:trace contextRef="#ctx0" brushRef="#br0" timeOffset="205837.8033">14526 9443 871 0,'-5'-15'349'16,"-2"3"-9"-16,3 0-59 0,-3 2-33 16,-4-1 47-16,2 3-50 0,-2 2-11 15,1 4-41-15,2 0-13 0,-1 2 5 0,9 0-18 16,-14 0 0-16,-17 17-13 0,16-5 1 0,2 0-5 15,0 3 4-15,3 4-15 0,-2-2 11 0,5 7-26 16,-2-5 9-16,5 4-14 0,-1-4-20 16,5-12-11-16,0 5 9 0,0 1-13 15,12 11-5-15,-6-20-18 0,0 1 0 0,2-2-11 16,-2-3-12-16,3 0-15 0,-2 0-33 0,1 0-13 16,18-13-26-16,-8 3-6 0,0-1-20 0,-5-1 13 15,-2-2-13-15,3-1 1 0,-5 2 5 0,1-1 5 16,1 0 0-16,-3 2 8 0,-1-1 3 15,0 4 22-15,-5 1 23 0,1 1-20 0,-1 2 33 16,0 0 5-16,0 2 3 0,-2 2-2 16,2-2 3-16,-2 1 3 0,2 2 5 0,-2 0 35 15,0 0 13-15,0 0 3 0,0 0 7 0,0 10 8 16,1-4 4-16,1 12 11 0,2 0-6 0,0 3 5 16,1 0 9-16,-4 2-11 0,5 2 0 15,-1 1-27-15,1 2 2 0,2-1-4 0,0-1-17 16,-5 1 2-16,-1-5 10 0,0 2-33 15,0-3-1-15,0 1 2 0,0-4-24 0,-2-4-17 16,2-2-17-16,-1-5-41 0,-1-2-24 0,0 0-6 16,0-5-56-16,0 0 15 0,0 0-80 15,0 0-45-15,-1 8-50 0,-1-9 28 0,2-2-204 16,-2-2-32-16,2-2 3 0,0 1 72 0,2-10 42 16,-2 9 5-16,0-2 36 0,0-7 20 15,0-2 3-15,0-1 31 0,9-10 34 0</inkml:trace>
  <inkml:trace contextRef="#ctx0" brushRef="#br0" timeOffset="206537.1637">14736 9123 795 0,'1'-7'370'0,"-1"2"-45"16,2 0-3-16,-4-2-37 0,2 1-31 0,-5-9-31 16,-1 0 10-16,1 5-19 0,-2-2-26 0,-4 0 2 15,2 4-42-15,0-1-2 0,-2 4-12 0,2 0-32 16,0 5 3-16,-1 0 3 0,10 0-23 16,-12 0 4-16,-15 15-10 0,13-4 15 15,0 2-12-15,1-1 0 0,4 3-9 0,-2-1 6 16,4 1-9-16,-1-1-2 0,3 1-2 0,2-4-5 15,1-3-11-15,2 0 3 0,0-8-6 0,0 0-3 16,0 9-4-16,0-9-2 0,14 15-12 0,-8-13 2 16,-2 0 1-16,3-2-1 0,0 0-3 15,1 0-11-15,4 0 8 0,2 0-7 0,13-12 6 16,-13 5-2-16,-6 2-18 0,6-4 18 16,-5 1-6-16,0-4 3 0,0 3-11 0,-2 1 4 15,-3 3 7-15,3-7-11 0,0 3-5 0,-3 3 4 16,-1 0 16-16,1 3-1 0,-2-2 5 0,0 4-6 15,-1 0-1-15,1 1 2 0,-2 0 49 16,0 0-2-16,8 9 23 0,-3 6-10 0,0 2 2 16,1 2 11-16,-1 3-10 0,-1 2-5 0,-2-4-8 15,3 4 10-15,2-2 14 0,-5-1-15 16,3-2-15-16,-1 1-16 0,-2-4 8 0,2 0-8 16,-1-3-6-16,-3-2-6 0,2-2-4 15,0-2-77-15,-2-2-18 0,3-1-37 0,-3 0-27 16,0-2-40-16,0 1 16 0,2-3-144 0,-2 0-70 15,0 0 35-15,-2 2-273 0,4-4 41 0,-2 0 52 16,0 1 43-16,0-3 17 0,0 2 46 16,0-1 36-16,1 0 25 0,-1 1 35 0,2-1 21 15,0-1-5-15,0-1 33 0</inkml:trace>
  <inkml:trace contextRef="#ctx0" brushRef="#br0" timeOffset="207598.1212">8201 9128 871 0,'0'0'273'15,"0"-13"-14"-15,0 13-41 0,0 0-34 16,0 0-17-16,0 0-3 0,0 0-1 0,0 0 10 15,0 0 8-15,-22 11-35 0,22-2 15 16,0 8-16-16,0 7 6 0,12 32 25 0,-7-24-6 16,1 6 2-16,1 7-10 0,3 4-5 15,1 5 12-15,0 4-7 0,2 6-11 0,0-1-5 16,2-1-20-16,1 1-8 0,-1-3-13 16,-2-2-10-16,0-4-17 0,-1-4-12 0,-1-1 9 15,1-6-8-15,-2-7-9 0,-2-2-4 0,1-2-10 16,-1-3-4-16,-2-4-7 0,1-1 8 0,0 0-15 15,-2-5 6-15,-1-5-9 0,-2-4-25 16,1-1 1-16,-2-3-7 0,1-2-30 0,-2-1-23 16,0-3-13-16,0 0-26 0,0 0 10 0,0 0-73 15,2-8-4-15,-2 2-21 0,0 0-8 16,1-1-26-16,-2 0-23 0,1-2 23 0,0 0-229 16,0-5-28-16,0-1 34 0,0-2 32 15,0 0 27-15,-11-19 25 0,8 17 45 0,1 0 38 16,0-4-50-16</inkml:trace>
  <inkml:trace contextRef="#ctx0" brushRef="#br0" timeOffset="210947.3695">8230 9075 620 0,'0'-3'223'0,"0"1"-29"15,1 0-16-15,0-1-14 0,1 2-4 0,-1-2 6 16,2 2-11-16,0-2-20 0,1 2-19 0,-1-2 10 16,1 0-14-16,0 1 8 0,11-4 4 0,-5 3-14 15,0 0-8-15,-4 1-3 0,11-6-19 16,-1 1 12-16,1 3 0 0,0 2-35 0,1-1 12 16,-2 0-19-16,0-1 12 0,4 1-8 15,1 1 1-15,-1-1-1 0,2 1 9 0,2 1-10 16,-2-3-6-16,3-3-18 0,-3 2 19 0,4 2-18 15,0-1-11-15,2-1 14 0,1-1-18 16,2 0 31-16,-1 1-22 0,0 0 0 0,-1-1 10 16,-2 0-26-16,5-1 19 0,-2 2-21 0,-1-1 3 15,-1 0 22-15,3 0-17 0,-2-1-22 0,-1 3 14 16,-1-3-7-16,-1 3 7 0,0 2 12 16,-1 0-9-16,-2-1-13 0,1 3 16 0,-1-2 6 15,3 2-19-15,2 0 9 0,0-2 3 16,-1-2 14-16,1 2-2 0,1-2 1 0,4 0-1 15,-1 0-22-15,-5-1 14 0,2 0-10 0,0-1-2 16,0-1 17-16,-1 2 3 0,5 1 10 16,-5-2-22-16,5 0 0 0,-3 2-3 0,1-1 10 15,1 0-3-15,-3-1-2 0,2 3 5 16,1-2-13-16,-1 1 8 0,-3-1-6 0,4 0 5 16,1 1-10-16,-2-1 9 0,2 2-7 0,-1-2 13 15,0-1-16-15,1 5 0 0,-4-6 0 16,1 1 18-16,0 2-1 0,0-1-3 0,0-1-1 15,0 2-25-15,2-1 1 0,-2 0 1 0,0 3 7 16,-2-3 4-16,0 1-11 0,-3 1 25 0,2-1-7 16,-1 3-8-16,0-1-2 0,0-2 16 15,1 1-11-15,-1-2-6 0,-1 2 2 16,0 0 9-16,3-1-1 0,1 1-30 16,-2 1 1-16,1-3 22 0,-2 0 3 0,4 1-1 15,0 1 0-15,-1-1-6 0,2 0 8 0,0 1-3 16,2 2-1-16,1-1 0 0,-1-1 8 15,-3-1-11-15,1 2 9 0,3-1-2 0,2 0 1 16,-4 1-2-16,1 1-9 0,-1-1-12 16,2-2 17-16,-2 1 0 0,2 0 2 0,0 0-2 15,-2-1 18-15,1 0-6 0,-3 1 4 0,1 0-5 16,1-1 4-16,-1 1 1 0,-2 1-4 16,-1 0 7-16,-1-1-17 0,-1 3 8 0,0-1 8 15,-3-2-4-15,2 2-8 0,-1 0 9 16,-13 1 3-16,7 0-8 0,2 0 7 0,0 0 5 15,2 0-5-15,-1 0 3 0,2 0-5 0,-1 0-6 16,4 0 6-16,-1 0-3 0,1 0-8 16,0 0 11-16,1 0-2 0,-2 0-8 0,2 0-7 15,-1 0-4-15,1 0 14 0,-1 0-1 16,1 0-4-16,-1 0 1 0,0 0 0 0,-1 0-3 16,1 0-4-16,0 0 7 0,-2 0 10 0,0 0-7 15,-1 0-5-15,2 0 2 0,-2 0 11 0,1 0 2 16,-2 0-16-16,0 0 12 0,0 0 6 0,-1 0-7 15,-1 0 5-15,2 0-24 0,-1 0 15 16,-1 0-4-16,1 0 1 0,19 11-6 0,-20-11 6 16,0 3 10-16,-2-1-7 0,1-2-11 15,-4 0 6-15,4 2 14 0,1 0-5 0,-2-2 1 16,3 1 2-16,1 1-1 0,1-2-10 16,2 2 5-16,2-1 2 0,-2 0 0 15,4 1-11-15,0-2 8 0,-1 1 3 0,1 2-3 16,0-1 0-16,-3 0-1 0,0 1-11 0,0-1 13 15,-1 3-4-15,2-5 8 0,-1 3 2 0,-1-1-10 16,-1-2 10-16,2 3 3 0,-1-3-3 16,0 3-7-16,-1-2-3 0,-2 3 12 0,1-1-11 15,-2 1 8-15,0 0-14 0,-2-1 12 16,3-2-1-16,-1 2-3 0,-1 0 3 0,1-1 4 16,1 0-7-16,-1 2 5 0,-1-3-1 0,2 2-7 15,-3-1 15-15,2 1-9 0,0-1-2 0,-1 2 5 16,4-1 2-16,-4 0-2 0,1-1-9 15,1 0 14-15,1 1-6 0,0 0-6 0,0 1-3 16,0-1 6-16,0 1 6 0,-2-2-15 16,3 0-1-16,-2 2 9 0,-1-4-7 0,1 3-1 15,0-2 10-15,3 3-9 0,-4-1 4 0,2-2 5 16,1 2 0-16,0 0-16 0,-1 0 14 0,2-1-12 16,-1 1 8-16,-1 0-5 0,1-1 8 15,-1 1-2-15,-1-1-5 0,0 1 8 16,-1 1-5-16,1-4 4 0,1 2-5 0,-3-1-10 15,2-1 9-15,1 2 0 0,-3 4 2 0,1-4-10 16,3 0 15-16,-3 0-10 0,-1-1-1 0,2 1 1 16,-1 1 11-16,0-1-2 0,-2 0-5 0,0 2-1 15,-4-4 4-15,3 1 1 0,0 1-2 16,2 1-12-16,-5 0 6 0,1-2 6 16,3 2 1-16,0-2-4 0,0 1 1 0,0 2-8 15,0-4 13-15,1 3-8 0,0-3 4 0,-2 4 1 16,1-1 0-16,0 2-9 0,-3 0-1 0,0-1 4 15,-3-1 4-15,-4 0-9 0,-2 0 12 16,2 0-13-16,-2-1 7 0,-5-1 1 16,2-1-8-16,1 2 5 0,-3 1 6 0,4-2-8 15,-2 2 8-15,-2 0-4 0,2-1-6 0,0 1 12 16,-1 0-1-16,-1 3-7 0,2-2 10 16,3 9-12-16,2 1 9 0,0 0-6 0,-2 0-4 15,2 1 6-15,-2 1 7 0,-1 3-5 16,1 1-3-16,-1 1 12 0,-4 1-10 0,8 0 19 15,-1 2-11-15,-2 0 11 0,2 4 9 16,-2-3-16-16,-1-3 7 0,-2 5-9 0,3-3 16 16,-1 0 4-16,0 0-12 0,-4 2-7 0,2-3 25 15,3-1-11-15,-3 0 5 0,2-1-21 16,-2 1 17-16,0 0-1 0,-2 0 3 0,-1-1-14 16,1 1 18-16,0-2-25 0,-2 1 8 0,0 3-18 15,0-15 4-15,0 7 10 0,0 2-3 16,0 0-4-16,0-1 13 0,0 2-18 0,0 1 2 15,0 0 1-15,0 1 7 0,0-2-9 16,0 1-5-16,0-1 17 0,0 0-11 0,0-2 8 16,0-2-3-16,0-3-9 0,0 0 11 0,0 0-3 15,0-4-8-15,0 1-1 0,0-2 17 16,0 2-7-16,0-2 2 0,0 1-13 0,0-1-1 16,0 1 16-16,0-1 7 0,0 0-27 15,0-2 7-15,0 2-6 0,0-1 7 0,0 1 7 16,0 0-12-16,0-7-1 0,0 8 19 15,0-2-9-15,-9-6 9 0,9 9-20 0,0-1-5 16,0-8 10-16,0 7-3 0,0-7 9 0,0 8 7 16,0-8-9-16,-6 7 14 0,-4 3-25 0,8-6 7 15,-3 1 2-15,1-2-12 0,-8 6 13 16,-1-1 6-16,0 1-14 0,-3 0 9 0,-1-1-12 16,-2 1 6-16,-4 0 18 0,1 0 1 0,-2 0-26 15,1 2 20-15,0-1-16 0,-1 1 6 0,2-1-3 16,-1-2 6-16,0 3-1 0,-2-2 15 15,1 0-14-15,2 0-19 0,-5-1 9 0,2 0 17 16,0 1-7-16,0 0 5 0,-4 0-16 16,2 0 1-16,1-3 15 0,-2 3-1 0,1-4-4 15,-4 3-6-15,-1-1-7 0,-1 0 10 0,0 0-9 16,-2-4 23-16,3 6-15 0,-2-3 6 16,1 1-1-16,1 0-2 0,1-2-9 0,0 2 8 15,-2-2 10-15,3 0 6 0,-2-1-21 0,-1 2 8 16,2-3-7-16,-1 3-1 0,-2-3 1 15,1 3 11-15,-4-1-14 0,1 0 9 0,-1 0-16 16,-2 1 24-16,-4-1-17 0,-1 1 1 0,-1-1 12 16,2 0 2-16,-5-1 3 0,2-1-9 0,1-1-1 15,0 5 8-15,0-1-1 0,2 1-3 16,1-3-1-16,0 1 0 0,3-2-17 0,0 3 3 16,-1 1 21-16,3 0-1 0,-1-1-21 15,1-1 17-15,-4 1-8 0,4-2 3 0,0 1-4 16,-1 1 1-16,-3 0-6 0,3-1 5 0,0-1-9 15,-7 1 21-15,3-2-17 0,-1 3 7 16,1 0 7-16,1-2-2 0,-3 0-8 0,0 1 4 16,1 1 4-16,-1-1-2 0,-1 0-21 15,3 0 31-15,-1-1-10 0,1 1 4 0,-1-1-21 16,0 1 21-16,1 2-22 0,0-3 24 0,0 1-11 16,1 2 12-16,0 0-28 0,-2-2 31 15,1 3-11-15,0-1 11 0,-1 0-22 0,0 1 1 16,-2-1 16-16,3 2 9 0,0-2-10 0,0-2-3 15,1 2-12-15,-1 2-4 0,3-1 14 16,0 0 5-16,-1-1-16 0,3 0-5 0,-1 0 8 16,1 0 0-16,-2-2 3 0,1-2 16 0,1 4-4 15,-2 0-9-15,-1-1-1 0,1 2 11 16,-2-2-4-16,1 2 7 0,-1-4-23 0,2 1 16 16,1 3-6-16,1-4-12 0,2-3 6 0,0 3 4 15,3-2 0-15,0 1-9 0,-1-1 20 0,2 0-17 16,0-2-1-16,2 1 12 0,1 0-6 15,-1-1 12-15,3 1-4 0,-2 1-2 16,1 0 3-16,-1 1 7 0,-4-3-11 0,4 0 10 16,-2 2-28-16,1 4 0 0,-1-5 13 15,2 0 8-15,1-1-8 0,-1 0 22 0,12 0-14 16,-4 0 2-16,-4 0 2 0,-2 0-13 0,-2 0 2 16,-2 0 6-16,0 0-15 0,0 0 3 15,0 0-6-15,0 0 5 0,1 0 0 0,1 0 6 16,0 0-18-16,-2 0 26 0,-24 9-28 15,27-6 28-15,0-2-21 0,0 2 23 0,-1-2-27 16,2 2 30-16,2-2-12 0,1-1 8 16,9 0-9-16,5 0-10 0,-4 0 2 0,1 0-2 15,0 0 11-15,-2 0-7 0,0 0 19 0,-10-12-14 16,13 10-1-16,2 2 1 0,0-2-6 16,-7-3 8-16,-4 3 7 0,7-1-12 0,2 0-14 15,-1 3 18-15,2-1-7 0,-7-2 17 16,4 2-8-16,0-1 2 0,1 0-5 0,2 2 7 15,-9-2-8-15,2-1-11 0,3 3-1 16,-2-5 17-16,1 4-8 0,-1-2 3 0,-3 0-16 16,6 3 10-16,5 0 4 0,-4 0 1 0,-5 0-19 15,3 0 14-15,-2 0-9 0,4 0 0 16,1 0 1-16,0 0 16 0,2 0-6 0,2 0 8 16,1 0-9-16,-2 0 9 0,2 0-9 15,0 0 3-15,-2 0-3 0,0 0 12 16,-3 0 0-16,-17-13-6 0,12 9-9 0,0 0 10 15,1 0-19-15,1-2 17 0,0 1-10 0,1 1-5 16,0-5-1-16,0 7 14 0,1-6-5 16,3 4 4-16,-1 1 2 0,2 0 6 0,0 0-18 15,-6-3 8-15,3 1 2 0,3 2 5 0,-2 0-2 16,3 0 5-16,-1 0-2 0,2 2-7 0,-9-4 2 16,3 0 7-16,1 2-6 0,1 1 9 15,3 1 2-15,0-2-4 0,-2 1 0 0,-5-2-8 16,3 1 4-16,1 1 6 0,0-1 2 15,4 1-2-15,-3-1-1 0,-5-1 0 0,3-1 4 16,-3 1-3-16,3-2-6 0,-5-1-4 16,2 0 2-16,-2 1-4 0,2-2 13 0,-3 0-6 15,4 1-5-15,-1 1-11 0,1-3 15 0,1 3-3 16,2 2 1-16,2 0 2 0,1-1 1 16,0 1-11-16,2 1 12 0,-1 0-7 15,1 0 4-15,2 1-1 0,0-2 1 0,0 2 7 16,-2-1-3-16,1 0-3 0,0 1 4 0,0 0-1 15,0-2-1-15,1 1 4 0,-3 0 4 16,2-1-6-16,-6-5-2 0,1 2-3 0,2 1 1 16,-5-4 10-16,3 3-8 0,2 1-13 15,0 1 15-15,0-1-15 0,2 2 17 0,1-1-4 16,-1 1 2-16,1-1-1 0,-5-5-12 0,3 1 11 16,0 2 3-16,1 0-1 0,3-3 0 0,-2-4 0 15,-2-4-3-15,1 1 6 0,0-2-16 0,2 1 12 16,-2 0-1-16,2-2-13 0,0-1 1 15,-1 1-8-15,3 1 2 0,-1-1-16 0,2 1-36 16,0 10 8-16,0-1-84 0,0-2 4 16,0 0-42-16,14-15-18 0,-9 14-49 0,3 3 27 15,2-3-278-15,1 1 17 0,-1 3 45 0,3-2 32 16,-1-1 41-16,2 2 27 0,-1 0 17 16,6-2-24-16,-1 1 76 0,0 0-20 0</inkml:trace>
  <inkml:trace contextRef="#ctx0" brushRef="#br0" timeOffset="220871.0231">11742 11325 532 0,'0'0'387'16,"0"0"-15"-16,0 0-54 0,0 0-40 15,0 12 60-15,3-1-25 0,18-12-14 0,-10 1-30 16,8 0-17-16,5 0-28 0,31-8-8 0,-21 4-25 16,-4-1-14-16,1 1-26 0,3 1-9 15,-3 1-18-15,-2-1-12 0,-4 3-13 0,-1-1-22 16,-4 1-52-16,-12 0-43 0,1 0 3 0,1 0-147 16,-3 0-67-16,-7 0 23 0,6 0-291 15,-6 0 5-15,5 9 34 0,-9-7 39 0,0 0 37 16,-12 4 38-16,1 1 16 0,0 1 29 0,-7 0 12 15,3 0-6-15</inkml:trace>
  <inkml:trace contextRef="#ctx0" brushRef="#br0" timeOffset="221077.5723">11802 11571 703 0,'3'4'434'0,"1"-3"2"0,1 1-10 16,3-1-31-16,9 1-29 0,4 0-27 0,-11-2-49 15,8 0-16-15,2 0-34 0,4 0-25 16,0 0-35-16,24-12-14 0,-26 9-25 0,-1-1-50 16,-3 0-81-16,1 2-2 0,-2-3-141 0,-7 3-70 15,-2-3 20-15,-2 2-332 0,0-1 37 16,-1 1 35-16,-1 0 42 0,-2-1 26 0,-1 1 40 16,1 0 2-16,-1 0 9 0,-1 0 68 15,1-3-11-15</inkml:trace>
  <inkml:trace contextRef="#ctx0" brushRef="#br0" timeOffset="221440.0358">11869 11180 513 0,'-4'-3'482'0,"2"-1"-87"0,-1 2-53 0,1-1-14 16,0 3-41-16,-1-4-32 0,2 4-34 0,1-1-29 15,0 1 18-15,1-1 8 0,4 2-4 16,0-1-15-16,1 1 3 0,17 3 1 0,1 1-16 16,4 0-12-16,-2 3-8 0,4 3-22 0,0 2-9 15,3 0-14-15,-1 1-18 0,2 3 6 16,-1-2-1-16,-1 5-25 0,-2-1-5 16,-2 1-2-16,-5 2 4 0,-1 0-8 0,-4-1-22 15,-5 4-2-15,-5 0 1 0,-1 1-11 0,-7-10 17 16,0 6-25-16,-15 26 5 0,2-22 0 0,-6 0-16 15,-1 0-24-15,-5 0-30 0,-4-2-25 16,-4 1-57-16,-3-3 11 0,-1-1-154 0,2-4-67 16,4-2 28-16,0-4-293 0,4-3 66 0,-2 0 24 15,2-7 54-15,15-1 19 0,-7 0 18 16,-21-18 42-16,19 5 6 0,4-4 34 0,3-3 34 16,-3-5 27-16</inkml:trace>
  <inkml:trace contextRef="#ctx0" brushRef="#br0" timeOffset="224082.2048">10703 8342 784 0,'0'0'261'0,"0"0"-30"0,13 0-2 0,-13 0-16 15,0 0-4-15,0 0-13 0,0 0-10 16,0 0 0-16,0 0-1 0,0 0-13 0,0 0-40 16,10 12 5-16,-12-10-18 0,-1-1-12 0,1 0-13 15,-2 2-9-15,2 0-8 0,-2-2-8 0,-1 0 34 16,-1 2-13-16,0-1-11 0,-7 5-17 15,-2-3 24-15,4-1-18 0,-5 5 7 16,-3-3-9-16,0 2-5 0,2-1-13 0,-4 1-5 16,0-1-2-16,-2 1-14 0,1-2 16 0,0 2-7 15,-2-1 11-15,4-2-28 0,-3 1 3 16,1 5 1-16,2-6 4 0,0 2-17 0,0-2 10 16,1 3-4-16,1-2 7 0,-1 1-7 0,1-2-17 15,-2 3 2-15,-1 0 20 0,-1-2-17 16,-2 3 6-16,-1-1-8 0,-2 2 20 0,-1 0-7 15,-1-2-5-15,2 2 2 0,1 0-7 0,2 1-9 16,-5-1-2-16,1-2 11 0,0 3-4 0,0-2 7 16,-1 2-21-16,-2-1 30 0,-1 0-16 15,1 2 0-15,-1-2 10 0,-3 0 9 0,2 2-9 16,-2-2-6-16,1 0-14 0,2 0 4 16,-2 1 16-16,2 1-11 0,0 1-3 0,1-3 13 15,0 1-6-15,1 0 8 0,2 0-9 16,0 1 5-16,-2-3-3 0,0 1-1 0,2-1 9 0,-1 0-29 15,-1 2 19-15,2 0-11 0,-2-1 5 16,0 0 8-16,3 2-6 0,-5-2 0 0,4 1 3 16,-3 1-1-16,-2 2 0 0,1-2-3 15,2 1 14-15,-2-2-21 0,0 0 5 0,2 3-4 16,0-3 14-16,0 3-5 0,3-3-8 0,0 2 6 16,-4 1 5-16,4 1 3 0,-2-2 2 15,2-1-14-15,1 0 9 0,-2-2 1 16,4 1-7-16,-2 0-10 0,4 2-4 0,3-3 16 15,-1-1-13-15,3 1 24 0,6-6-12 0,-4 6 0 16,-1-4 5-16,6 0-13 0,-3 2 13 16,0 1 0-16,0-1 2 0,-1-2-1 0,3-1-8 15,1 1-5-15,1-3-6 0,-7 4 10 0,-3-1 13 16,2-1-9-16,-1 3-10 0,-1-2 11 16,2 0 15-16,-2-3-16 0,2 1 13 0,0 1-16 15,0-2 22-15,-2-1-16 0,11-1 0 0,-5 0-15 16,-1 0 28-16,-2 0-22 0,0 0 16 15,-19 12-28-15,16-10 34 0,-1-1-21 0,3 1 8 16,-1 2 4-16,4-3-7 0,-5 1-9 0,0 0 24 16,2 0-18-16,-2-1-3 0,2 2-14 0,3-2 26 15,2 0-7-15,1 0-4 0,4 0 12 0,1 2-10 16,0-3-1-16,1 2 0 0,-1-2 7 16,6 0 4-16,0 0-3 0,-7 0-11 0,7 0 11 15,-8 0-7-15,8 0-19 0,-7 0 30 16,7 0-4-16,-7 0-8 0,7 0-4 0,-16 8 10 15,12-7-16-15,0 3 22 0,0-1-11 0,0 1 11 16,1-2-10-16,0 1-9 0,1 2 10 16,-1-1-4-16,1 0 0 0,1 1 5 0,0-1-10 15,0 0 11-15,0 1 6 0,1 0-5 16,0 0-18-16,0 1 13 0,0-6-5 0,0 7 10 16,0-7-2-16,0 13 1 0,14 17-6 15,-7-18 16-15,-2-1-11 0,2 5-4 0,0-2 7 16,2-2 2-16,-1 5-11 0,-1-3 14 0,0-2 0 15,2 5-31-15,-1-1 17 0,0 2 9 16,1-1-1-16,0 5-14 0,0-1 3 0,1 4 24 16,2-3-1-16,-3 2-3 0,0 0-3 0,2 2 2 15,-1 1 6-15,2 0-27 0,0 1 18 0,0-3-9 16,0-3 4-16,0 3 5 0,-1-3 0 16,4 3 6-16,-2-1-8 0,-1 1 4 0,1-1-2 15,-2 0-6-15,0 3 5 0,0-1 2 16,2 2 1-16,-2 2-20 0,-1-1 28 0,0 0-10 15,1 0-11-15,-1-1 11 0,1-2 6 0,-3 3-11 16,1-3-12-16,2 1 29 0,-3-1-21 0,1-1-11 16,0-1 6-16,0 0 14 0,-1 0-12 15,0 0 18-15,1 5-13 0,-1-4 3 0,-1 1-13 16,2 1 12-16,0-1-10 0,0-1 20 0,-2-2-22 16,-1 0 17-16,1-1-1 0,-1 1-11 0,-1 1 10 15,1-1 0-15,1 3-10 0,0-4 10 16,0 2-16-16,-2 0-1 0,1-2 27 0,-2 1-5 15,2-2 1-15,-1 0-9 0,0-3 5 16,-1 1-3-16,-1-2 12 0,2 3-3 0,-2-4-2 16,-1-6-7-16,4 7 14 0,-4-5-9 0,0-2-11 15,0 0 14-15,-1-5-12 0,1 1 14 0,-1-2-6 16,0 2 7-16,-1-1-11 0,2-2-7 16,-2 0 1-16,2 0 3 0,-2 1-3 0,1-2-8 15,0 1 25-15,-1-1-19 0,1 0 1 16,0 0 5-16,-1 0 1 0,1 1 2 15,0-1-13-15,0-1 10 0,-1 0-6 0,0 0 15 16,2 0-12-16,-2 1 2 0,0-1-20 0,1 0 28 16,0 1-4-16,2-1-2 0,-2 0-14 0,1 2 10 15,2-2 7-15,2 1-4 0,-1 0 4 0,0 0 1 16,4 0 0-16,8 3-10 0,0 0 2 16,2-3 9-16,1 1-7 0,0-1 19 0,-1 4-27 15,3-4 10-15,0 2 3 0,-1-1 7 0,2 0-1 16,2 0-9-16,1 0-6 0,0 0 8 15,1-1 5-15,4 1 6 0,-3 0-12 0,-1-2 10 16,3 0-12-16,3 3 1 0,-1-1-12 16,1-2 15-16,-1-1-10 0,-1 0 1 0,0 1 14 15,1 2 1-15,-1-3-8 0,-3 0-2 0,2 3 5 16,0-1 7-16,0 1-12 0,-2 1-1 0,-14-4 5 16,5 0 0-16,3 0 8 0,3 0-1 0,0 0-9 15,1 0 4-15,26 11-5 0,-26-10 2 16,-3 0-3-16,5 0 1 0,0-1 2 0,0 0 6 15,0 2-4-15,0-1 5 0,-1-1-10 0,1 0-7 16,0 0 10-16,1 0 4 0,-15 0-3 16,9 0 5-16,1 0-9 0,4 0 4 15,0 0-6-15,33-10 0 0,-27 8 6 0,-1-1 5 16,-4 1-4-16,2 1 2 0,1-2-10 0,-2-1 17 16,-1 0-13-16,0 0 2 0,-1 3 0 0,-1-4-3 15,1 3-4-15,-3 2 6 0,-12 0-5 16,5 0-1-16,2 0 15 0,2 0-9 0,-2 0-6 15,22 12-6-15,-21-9 3 0,-1-2 5 16,1 3 14-16,-1-2-15 0,3 0-6 16,-1-2 11-16,-2 0-8 0,2 2 0 0,-11-2 13 15,4 0-7-15,5 0 0 0,0 0-8 0,0 0 14 16,1 0-1-16,-4 0-5 0,-2 0-3 0,-4 0 4 16,1 0-5-16,-4 0 0 0,-1 0-8 15,-7 0 7-15,8 0 4 0,-2 0 2 16,-6 0-11-16,9 0 8 0,-9 0 3 0,0 0-2 15,7 0-9-15,-7 0-7 0,0 0-10 16,0 0-28-16,6 0-9 0,-6 0-25 0,0 0 9 16,0 0-67-16,7 10-42 0,-8-11-23 0,-2 0-44 15,1 1 27-15,-1-2-259 0,1 1 27 16,0-1 29-16,-1 0 8 0,0-1 21 16,0 1 33-16,-1-3 68 0,-1 3-12 0,1-1 18 15,-6-6 26-15</inkml:trace>
  <inkml:trace contextRef="#ctx0" brushRef="#br0" timeOffset="224480.7719">10474 11147 1001 0,'-2'0'389'0,"1"-1"14"0,-1-1-43 15,0 1-58-15,0 0-8 0,2-2-43 0,-1 3-19 16,2 1 6-16,0 1-12 0,2-2-5 0,1 1-9 15,1 1-1-15,0 0-10 0,13 6-7 16,-4-2-11-16,4 1-15 0,2 1-9 0,0 1-39 16,1 0 6-16,2 1-9 0,2-3-23 0,-1 3 0 15,2-2-15-15,-1-1-18 0,0 3 14 0,-1-2-35 16,-3 2 24-16,0-2-23 0,-4 1-1 16,1-1 14-16,-3 3-14 0,-3-3 12 15,-3 2-19-15,-1-3-6 0,-5 1 13 0,-1 2 10 16,-2-10-9-16,0 11-4 0,0 2 11 15,-18 16-17-15,8-10-9 0,-4-3 8 0,-1 6-11 16,-3-3 3-16,0 1 4 0,-2-1 6 16,-2 0-46-16,1-1-12 0,-1 2-11 0,-1-5-47 15,1-3-24-15,1 1-49 0,0 0 14 0,1-4-145 16,2 0-71-16,-1-4 32 0,4-2-264 0,2 0 46 16,5-3 23-16,2 0 44 0,6 0 52 15,0 0 29-15,0 0 35 0,-8 0 42 0,8 0-6 16,-11-11 52-16,11 9-14 0,1 2 9 15</inkml:trace>
  <inkml:trace contextRef="#ctx0" brushRef="#br0" timeOffset="227928.8693">13123 11388 446 0,'14'0'322'16,"-14"0"-38"-16,0 0-23 0,0 0-28 16,14 0 3-16,-14 0-49 0,19-20 16 0,-17 16-30 15,-1 1-8-15,1 1-24 0,-2-3 15 16,0-1-15-16,0 1 8 0,0-1-18 0,-2 1 14 15,2 5-24-15,0-11 15 0,-15-14-20 0,8 13-11 16,-2-3-3-16,1 3 1 0,-3 1-18 16,-1-1 12-16,2 7 1 0,-4-2-20 0,1 2-8 0,1 3-9 15,4 2-11-15,-16 14-4 0,8 0 3 16,0-2-7-16,1 5-14 0,-1 3 13 16,5 1-3-16,-1 1 3 0,3 2 0 0,0 2-17 15,1 0 11-15,2-1 3 0,5 0-1 0,1-3-7 16,0-13-5-16,0 4 11 0,11 14 5 0,-4-19-4 15,0-2 3-15,2-2-2 0,1-6-13 16,-2 1 7-16,0 1-9 0,18-12-11 0,-6 2 10 16,-5-4-5-16,3 3-9 0,-3-4 2 15,0 1-8-15,-3-3 15 0,2-1-21 0,-4 1 7 16,-1 2-3-16,-1 0-6 0,-2 2 2 0,-2-2 11 16,1 5-7-16,-3 3-4 0,-1 2 12 15,1 1 5-15,-1-1-2 0,-1 2 6 0,1 1-1 16,0-1-6-16,0 2-10 0,-1 1 2 15,0 0 20-15,-1 5 8 0,1-1-4 0,0 1 12 16,0 14-1-16,0-9 11 0,0 5-3 16,0 3 30-16,0 7-1 0,13 30 0 0,-10-24-17 15,2 0 17-15,0-1-26 0,-2 2-3 0,0-3 6 16,2 2-17-16,-3 2-3 0,0-2 13 16,-1-3-24-16,1-2 23 0,0-4-28 0,-1-3-15 15,0-5-5-15,0-4-22 0,-1-1 1 0,0-2-32 16,0-7-10-16,0 0-22 0,0 0-13 0,0 7-29 15,0-7 15-15,0 0-63 0,0 0-58 16,-3 8-22-16,3-11-54 0,0 0 27 0,-2-1-255 16,2-1 46-16,-2-1 31 0,2-2 25 15,2-12 38-15,-2 11 40 0,0-7 11 0,0-3 37 16,0-4 26-16,0-1 18 0</inkml:trace>
  <inkml:trace contextRef="#ctx0" brushRef="#br0" timeOffset="229889.6481">13355 10783 699 0,'0'0'303'0,"0"0"-29"16,0 0-30-16,15 0-22 0,-15 0-6 15,0 0-10-15,0 0 6 0,0 0-41 0,0 0-11 16,0 0 2-16,25-15-6 0,-25 15-10 16,2-1-25-16,-2-2-1 0,1 1-13 0,-1 1 6 15,0-1 6-15,-1-1-28 0,1 1 26 0,-2-1-25 16,0 1-4-16,-1-3-20 0,0 1 13 15,0 2-14-15,-2-1-11 0,-1 0 5 0,-1 1 0 16,-7-1-14-16,0 0 4 0,-2-2-9 0,-1 4-8 16,4 1-4-16,13 0 4 0,-14 0-12 15,1 0-8-15,-19 12 3 0,15 1 15 0,1-3-15 16,2 1 6-16,1 1-17 0,2 5 21 0,-2 2-15 16,4-1 0-16,1 1 17 0,0 0-10 15,5 1-2-15,2-2 18 0,1-4-11 0,0-5-5 16,0 2 2-16,0-1-4 0,15 8 9 15,-6-9-7-15,0-4-2 0,1-1 5 0,-2-1-4 16,0-3-12-16,-8 0 6 0,14 0 6 0,-1 0-8 16,16-15-4-16,-13 8-11 0,0 0 20 15,-3-4-8-15,-1 0 5 0,-1-1-4 0,-1 1-8 16,0 0-7-16,-2-2 6 0,-2 2 6 0,4-1-5 16,-6 4-7-16,-1 1 8 0,0-2-1 15,-1 2 1-15,-2 2 0 0,2-1-10 0,-1 2 15 16,2 0-14-16,-3-1 15 0,1 0 6 0,1 2 5 15,-2-2 7-15,0 2 12 0,0-1-6 16,0 1 3-16,0 1-5 0,2 0 11 16,-2-1-1-16,0 1-5 0,1 1-2 0,-1-1-7 15,0 2 5-15,0 0-3 0,0 0-14 0,0 0 22 16,0 0 3-16,0 0-1 0,4 15 3 16,-3-8 5-16,2 14 6 0,0-3-9 0,-3 3-6 15,2-1 28-15,0 2-26 0,-2-10 13 16,0 2-8-16,0 5-21 0,0 0 5 0,0 1 9 15,0-1-27-15,0-2 5 0,0-2 15 0,9 12-22 16,-9-27 9-16,0 7 5 0,0 0-4 16,0-7-4-16,0 6 0 0,0-6 2 15,0 6-17-15,0-6-9 0,0 0-7 0,0 7-13 16,0-7-19-16,0 0-19 0,0 0 2 0,0 0-29 16,0 0-11-16,4 8-25 0,-3-8 14 15,0-1-102-15,1-1-29 0,-5-1-58 0,6 0 27 16,-3 0-277-16,1 3 49 0,-2-3 35 15,1 2 41-15,0 0 27 0,0 0 8 0,0 0 19 16,0 3 42-16,1-1 38 0,0 0-7 0,0 2 22 16</inkml:trace>
  <inkml:trace contextRef="#ctx0" brushRef="#br0" timeOffset="230991.58">13734 11364 560 0,'0'0'345'0,"0"0"-40"16,0 0-15-16,0 0 3 0,0 0-41 0,-26 9-30 15,29 12 45-15,-3-11-9 0,0 5-37 16,10 20-3-16,-7-14-16 0,3-2 0 0,-2 1-13 15,-1-1-11-15,1-4-17 0,-1 1-16 0,1-5-9 16,-3-2-17-16,1-1-9 0,-1-3-9 16,0 1-12-16,0-3 7 0,0 1-12 0,1-1 11 15,-2-1 8-15,0 1-16 0,0 0-10 0,2-3-4 16,-2 0 8-16,0 0-8 0,-2 0-4 16,0-3-22-16,1 0-2 0,-1-1-13 0,-1 0 13 15,2-2-24-15,-5-9 12 0,3 1-17 16,1 2-10-16,2 12 4 0,0-13 6 0,0 1-2 15,0-2-10-15,15-14-3 0,-8 20-1 16,5-2 0-16,-4 4-4 0,2 5 0 16,1 0 17-16,-2-1-4 0,-1 2-15 0,16 12 0 15,-7-4-2-15,-4 1 8 0,3 1-3 0,-2 3 8 16,-1-1-9-16,-1-1 4 0,-3 2-4 16,0-2 12-16,-3-3-5 0,0-3 2 15,-2 1-8-15,-1 0 2 0,0-3-3 0,-1-1 4 16,-1 0 14-16,0 0-14 0,1 1 21 0,-2 0-9 15,0-3-10-15,0 0 15 0,0 0-8 16,0 0-2-16,-9 2 12 0,7-4-4 0,0-1-17 16,-1-1 16-16,2 0-7 0,-1-3-7 15,-1 0 1-15,3 0-15 0,0-1 20 0,0 8-22 16,0-11 16-16,11-17 3 0,-4 13-16 0,5-1 2 16,-1 5 5-16,0-1 16 0,5 2 3 0,-1 3-7 15,1 4 18-15,1-1-8 0,-2 3 13 16,-9 1-14-16,6 0 2 0,17 10 5 0,-11-2 9 15,-2 0-9-15,-3 3-4 0,-2-1-3 0,1 1 15 16,-5 0-27-16,1 0-3 0,-4-1 24 16,-1-3-23-16,-2 1 23 0,1-1-26 0,0-1-9 15,-2-2-15-15,0 0-21 0,0-4-34 16,0 0-37-16,0 0 10 0,0 0-101 0,0 0-84 16,-9 7-59-16,9-9 32 0,-1 0-242 15,2-4 43-15,0 2 39 0,2-1 36 0,6-7 36 16,4 0 22-16,-1-4 22 0,-1 4 34 0,9-3-5 15,-6 5 45-15,-1-1-1 0</inkml:trace>
  <inkml:trace contextRef="#ctx0" brushRef="#br0" timeOffset="231335.9958">14414 11422 436 0,'0'0'416'0,"-2"3"-40"0,1-1-30 0,-1 3-45 15,2 0 31-15,-2 2-35 0,-5 7-10 16,4 2-22-16,-1-1-14 0,-1 1-34 0,3 1-12 15,2-4-22-15,0-13-16 0,0 12-14 0,11 13-16 16,-8-17-21-16,4-2 6 0,-2 0-22 16,8 2-2-16,-2-4-1 0,2-2-23 0,-4 0-10 15,1-2 2-15,-10 0-9 0,13 0-1 0,3 0-10 16,16-14-2-16,-17 6-14 0,-1 1-5 0,-4-1-10 16,3-3 1-16,-1 0-9 0,-3-1-2 15,-3 0-10-15,-1 1 8 0,2-3-21 0,-5 1-3 16,-2 13-10-16,0-11 17 0,0 2-7 15,-11-15 6-15,4 16 3 0,0 2-2 0,-7-1 0 16,-1 4-35-16,4 2 14 0,-2 1-19 16,4 0-3-16,-5 0 5 0,-1 0-34 0,-13 15-45 15,12-9-20-15,8-2-33 0,1 0-39 0,1 3 21 16,1-4-214-16,2 0-60 0,-1 0 32 16,4-1 38-16,0 1 19 0,0-3 28 0,0 0 29 15,12 7 21-15,5-2-8 0</inkml:trace>
  <inkml:trace contextRef="#ctx0" brushRef="#br0" timeOffset="231686.4315">14979 11414 935 0,'3'-4'298'0,"-1"-1"-24"16,0 2-48-16,1-3 5 0,-1 3-31 0,-2-2-9 15,0 0-42-15,0 1-10 0,-2 0 20 0,0 0-33 16,-1 1-6-16,-2-1-17 0,-1 4 23 0,-1-3-19 16,1 3-10-16,-11 0-30 0,7 0-5 0,-5 0 20 15,0 0-9-15,-21 15 18 0,20-10-5 16,-1 7-16-16,1 0-8 0,3 2-1 0,1 3 6 16,3-2-14-16,1 3-7 0,5-1 17 15,1 1-11-15,2-3 1 0,0-8 5 0,0 6-12 16,15 13-4-16,-6-14-11 0,3-2 4 15,3-1-16-15,1-4-8 0,-3-5-18 0,5 3 1 16,-9-3-88-16,5 0-18 0,18-17-37 0,-17 7-51 16,1-2-48-16,-1-2 21 0,-6-1-201 0,1-1-17 15,-4 0 37-15,-1-1 37 0,1-2 40 16,-2-2 7-16,0-1-4 0,-2-1 19 0,-2 0 52 16</inkml:trace>
  <inkml:trace contextRef="#ctx0" brushRef="#br0" timeOffset="231950.6313">14945 11102 365 0,'-4'-5'405'16,"0"1"-54"-16,0 1-27 0,1 2-16 15,1-2-32-15,0 3-57 0,0 0-27 0,-3 2 54 16,4 0 1-16,1 4-25 0,0 1 18 16,0 12-7-16,0-7-3 0,0 7-15 0,12 29 0 15,-5-19-18-15,-1 2 0 0,2 0-35 16,0 0-23-16,1 1-16 0,-2 1 14 15,0-4-21-15,0-1-5 0,-1-2-26 0,-1 0-15 16,3-1-46-16,-2-4-29 0,-2-4-47 0,-2-5-41 16,5 2 7-16,-5-8-150 0,2-2-96 0,-1-2 30 15,1-2-254-15,-4 0 59 0,0 0 46 16,9 0 38-16,-9 0 21 0,30-12 28 0,-17 3 29 16,5 1 27-16,2-1 10 0,2-1 41 0</inkml:trace>
  <inkml:trace contextRef="#ctx0" brushRef="#br0" timeOffset="232203.8043">15435 11297 934 0,'0'-1'403'0,"3"-1"-58"16,-3 1-45-16,0 2 30 0,1 1-30 0,-1 2-15 15,0 1-5-15,0 3-18 0,2 14-9 0,-2-13-17 16,0 8-17-16,0 5-23 0,0 0-32 15,0 2-5-15,0 1-18 0,0-4-10 0,0 1-32 16,0-2-24-16,0-2-42 0,11 11-20 0,-9-21-56 16,2-3 2-16,2-2-118 0,2-4-49 15,-2 1-84-15,8-7 29 0,6 1-227 0,-1-5 13 16,0 2 17-16,-1-4 63 0,0 1 40 0,4-1 27 16,-1-2-16-16,0 2 34 0,-2-3 29 15,2 3 19-15</inkml:trace>
  <inkml:trace contextRef="#ctx0" brushRef="#br0" timeOffset="232527.1646">15811 11326 710 0,'-4'1'405'15,"2"1"-64"-15,0-1-43 0,-2 4 43 16,-4 7 5-16,3 0-17 0,-3 2-15 0,3 2-23 16,3 0-15-16,-3 1-9 0,5 3-41 0,0-11-18 15,0 5-2-15,12 17-28 0,-6-16-6 0,3-3-25 16,3 0-21-16,1-4-18 0,1-2-1 15,-1-4-15-15,0-2 9 0,-4 0-19 0,19-11-4 16,-11 3-27-16,4-5 23 0,-4-1-25 16,-1-2-5-16,2-1-10 0,-4-4 4 15,-1 2-10-15,-2-1 10 0,0 1-14 0,-6-3-10 16,2 2 0-16,-5 2 5 0,-2 4-11 16,0 7-3-16,-14-12-24 0,5 12-21 0,-7 2-23 15,-1 0-28-15,-1 4-44 0,9 1 12 16,-5 0-158-16,-4 0-70 0,-22 14 29 0,18-5-223 15,1-1 16-15,4 4 52 0,-4 0 15 16,1 0 31-16,2 0 28 0,4-2 65 0,1 5 29 16,-1-2 16-16,-1-2 20 0,10-2-20 15</inkml:trace>
  <inkml:trace contextRef="#ctx0" brushRef="#br0" timeOffset="242187.6074">11783 12383 261 0,'0'0'356'0,"-13"0"-59"15,13 0-34-15,0 0-25 0,0 0 13 16,0 0-23-16,0 0-29 0,-15 12 6 0,15-12-10 16,-16 19-17-16,15-19-1 0,0 3-20 0,0 0 23 15,2-1-4-15,0 1 9 0,2 0 6 16,1-1-7-16,1 0 0 0,11 2-9 16,0 1-23-16,2-3-1 0,1-1-15 0,1 1-23 15,1 0-5-15,2 0-6 0,-12-2-26 0,5 0 8 16,3 0-6-16,1 0-20 0,-3 0-7 15,2 0-29-15,-2 0-26 0,-2 0-36 0,-3 0-36 16,-1 0 8-16,-1 0-97 0,-3 0-54 16,-7 0-62-16,10 0 28 0,-4 0-252 0,-6 0 10 15,0 0 46-15,7 0 29 0,-2-4 30 16,-6 6 24-16,-2 1 37 0,-1-1 21 0,-1 2 16 16,-8 7-11-16</inkml:trace>
  <inkml:trace contextRef="#ctx0" brushRef="#br0" timeOffset="242437.2726">11811 12610 643 0,'-3'0'382'0,"0"3"-24"0,1-1-68 0,1 0 6 16,0-1-38-16,1 2 32 0,1-2-20 0,2 0 16 16,1 1-10-16,1-1-21 0,2 2-16 15,11 0-29-15,-1-1-20 0,0 1-13 0,2 0-27 16,-1 0-13-16,1 1-13 0,0 0-12 0,-2 0-8 15,1-2-39-15,-4-2-35 0,-2 1-47 16,5 5-1-16,-11-6-115 0,4 0-72 0,0 0-52 16,0 0 26-16,0 0-315 0,17-11 65 15,-15 8 34-15,3-3 7 0,1 2 71 0,-4 0-5 16,2-2 60-16,-3 1 11 0,3-3 32 16,-4-1-9-16</inkml:trace>
  <inkml:trace contextRef="#ctx0" brushRef="#br0" timeOffset="242885.4637">11994 12226 212 0,'-1'0'439'0,"1"-2"-48"0,-2 2-73 0,1-1-30 16,0 1-6-16,1 2-7 0,1-1-33 0,0 1 33 15,1 0 9-15,2 0-18 0,-1 1-13 16,13 7-10-16,0-1-21 0,3 1 1 0,1 2-33 16,0 1-13-16,2 1-12 0,-1-2-13 15,0 2-14-15,0-1 1 0,1 3-16 16,-1-1-19-16,-1 2 3 0,-1 2-24 0,-2-2-17 15,-1 3 13-15,-4 0-7 0,0 1-6 16,-3-1-14-16,-1 0-10 0,-3 0-13 0,-4 2 20 16,-1-11-11-16,0 2-8 0,-14 19 0 0,5-11 2 15,-2 1-8-15,-2-7 7 0,-3 4-7 16,0-2-24-16,-3 1-12 0,1 0-14 0,-3-3-29 16,0-1-37-16,2 2-21 0,-1 0 9 0,2-2-132 15,-1-4-30-15,1 0-50 0,1-4 28 16,3 0-298-16,5-1 49 0,0-3 41 0,3 1 53 15,1-1 32-15,4 0 30 0,1-2 23 16,0 0 47-16,0 0 21 0,12 4-13 16</inkml:trace>
  <inkml:trace contextRef="#ctx0" brushRef="#br0" timeOffset="245056.7445">12843 12603 843 0,'0'0'310'0,"0"-14"-25"0,14 14-23 15,1-29-37-15,-14 22-12 0,-1-1-14 0,0-4 8 16,0-5-22-16,0 1 2 0,0-1-13 0,-13-16-20 15,6 17-16-15,0 0-15 0,-1 2-10 16,-2 2-20-16,-2 0 31 0,0 3-12 0,0 3-27 16,-2-1-6-16,2 5-9 0,0 1-22 15,12 1 12-15,-14 0-5 0,-15 11-7 0,12-1 8 16,2 2 6-16,2 5 7 0,1 2-9 0,0 0 16 16,4 2-1-16,1 0-2 0,1 0-11 15,0-1 6-15,2 1-1 0,2 0-2 0,2-13 0 16,0 4-13-16,11 17 0 0,-3-21-4 0,2 4-1 15,1-7-7-15,2 2-8 0,-2-5 8 16,2 1-7-16,-3-3-7 0,-10 0 1 0,10 0-6 16,3 0 4-16,16-13-8 0,-14 6-8 0,0 0 5 15,-2-1-9-15,-1-2 7 0,-1 0-11 16,-1 0 15-16,-1-3-12 0,-2 1 2 0,0 0 8 16,-2-2-5-16,-4 2 2 0,1 4-1 15,0-1 3-15,-1 1-1 0,-1 4 11 0,0-1-5 16,1 2 3-16,0-1-9 0,-1 2-9 0,0 0 12 15,0 2-10-15,0 0 15 0,1 1 31 16,-1 2-1-16,1 1 10 0,0 3 25 16,3 10 11-16,0 0-14 0,-1 1-9 0,2 5 27 15,0 2 3-15,3 1-20 0,-3-1-12 0,2 2 6 16,-3 0-20-16,2 0 7 0,-1-3-2 0,-1-1-13 16,1 2-14-16,-4-4 6 0,-1 0-20 0,0-6 2 15,2-4-22-15,-2 0 0 16,1-1-61-16,-1-3-15 0,1-1-19 0,-1 0-33 15,1-2-27-15,-1-1-41 0,2-1 18 16,-2-2-147-16,0 0-46 0,2 1 31 0,1-1-277 0,-2-3 56 16,2 2 44-16,0-3 34 0,1 2 48 15,7-9 29-15,1 3 25 0,1-2-2 16,3 3 61-16,4-3 33 0,3 2-2 0</inkml:trace>
  <inkml:trace contextRef="#ctx0" brushRef="#br0" timeOffset="245370.1341">13444 12700 799 0,'3'-3'423'0,"-3"1"-7"0,2 0-55 0,-2 0-51 15,1 2-7-15,-1 1 0 0,0 1-9 16,-1 4-9-16,1-1-24 0,-7 12-5 0,4 2 1 15,-5 3-29-15,0 4 4 0,-1-1-29 16,0-1-29-16,2 2-2 0,-4 1-28 0,-1 3-8 16,1-1-3-16,1 1-28 0,-5 2-10 0,2-3-13 15,0 0-14-15,0-2-34 0,1-3-48 16,-1 0-43-16,3-3-34 0,-1-1-44 0,3-3 12 16,2-5-99-16,0-2-26 0,2-5-64 15,2-3 27-15,2-2-267 0,0 0 43 0,1-4 39 16,2 1 24-16,-1-3 39 0,5-6 33 0,6-4 14 15,-4-3 21-15,4 2 30 0,1-1 22 16</inkml:trace>
  <inkml:trace contextRef="#ctx0" brushRef="#br0" timeOffset="245578.1275">13553 12841 953 0,'11'-11'430'0,"-2"2"-12"15,-3 2-45-15,-2 2-16 0,-1 5-27 0,-2 1-25 16,-1 3-23-16,0 0-9 0,-4 12-30 0,-1 3-13 15,-2 4-20-15,0 1-25 0,-2-2-22 16,-2 4-25-16,0 2-13 0,-2 1-36 0,1-1-49 16,0 1-40-16,1 0 0 0,0-2-162 0,-2-2-50 15,2-3 19-15,-1-1-363 0,3-3 52 16,3-3 48-16,3-4 31 0,-1-4 25 0,2-5 34 16,0-1 32-16,1 1 14 0,0-2-5 15,1 0 43-15</inkml:trace>
  <inkml:trace contextRef="#ctx0" brushRef="#br0" timeOffset="262903.7942">17546 6863 532 0,'-13'0'206'0,"13"0"-18"15,0 0-21-15,0 0-2 0,0 0 2 16,0 0-15-16,0 0-5 0,-13 0-13 0,13 0-6 16,0 0 5-16,0 0-6 0,0 0-26 0,0 0 11 15,0 0 11-15,0 0-27 0,0 0-8 16,0 0 1-16,-19-26 8 0,16 26 27 0,3 0-42 16,0 0 9-16,0 0 7 0,-2 0-33 15,2-1 2-15,0 1 2 0,-2 0-10 0,2 0-13 16,0 1 8-16,2 0-17 0,-2 0 34 0,0 1-8 15,0-1-5-15,0 2-23 0,0-1 14 0,0 0-4 16,0 2 4-16,2-1 3 0,-2 1-6 16,3 1 5-16,-2 0-20 0,0 0-3 0,0 1-3 15,-1-6 24-15,3 23 22 0,-2-11-30 16,1-1-6-16,0 6-7 0,0-5 18 16,0-3-11-16,-1 1 0 0,0-1 1 0,1-1 6 15,-2 2-4-15,1-4 10 0,1 0-17 0,-2 2 6 16,4 9-12-16,-2-5 7 0,2-3-9 0,-2 6-15 15,0-1 6-15,0 4 21 0,0-5 2 16,0-1-7-16,-1-2-7 0,0 0 4 0,0 9-11 16,3 0 3-16,-2-5 6 0,0 6-1 15,-1-3 18-15,1 2-17 0,-1-5-7 0,0 4-1 16,2 1 1-16,-3-9 2 0,0 4 3 0,0 2-6 16,0 2 3-16,0 2-3 0,0-1-7 15,0 2 3-15,0 0 2 0,0 1-7 0,0 1-5 16,0-2 11-16,0 2-8 0,0-2 11 0,0 1 0 15,0 0-9-15,0-1 9 0,0 1-8 16,6 20-6-16,-4-18 7 0,0-5-2 0,-1 3-9 16,1-1 9-16,3-1 0 0,-1 0-5 0,0 1-2 15,2-3 9-15,-4 4-4 0,0-1 0 16,-2 1 5-16,2-1 1 0,0 2-7 0,2 0-14 16,-2 1 7-16,-1-2 18 0,1 3-10 0,-2-1 2 15,4-1-11-15,1 2 3 0,-5-14 0 16,0 8 7-16,0 1 4 0,0 2-14 0,0 0 13 15,0 0-6-15,11 23-1 0,-11-20 5 0,2-3-5 16,0 2 3-16,-2 1-6 0,1 0-5 16,0-1 10-16,-1-13-7 0,0 7 1 0,0 3 8 15,0 2-7-15,0 2-6 0,0-2 0 0,0-2 11 16,0 2-2-16,0-2 1 0,0 0 2 16,0-2-4-16,0 2 1 0,0-1 3 0,0 0 2 15,0 1-9-15,0-2 2 0,0 0 1 0,0 1 0 16,0-1-1-16,0 0-1 0,0 2-7 0,0-3 3 15,1 22 14-15,1-21-1 0,-2 1-6 16,3-1 3-16,-2 0-4 0,-1-11-6 0,0 8-3 16,0 0 1-16,0 2 6 0,0 4 9 15,0-3-1-15,0 2-2 0,0 0 4 0,0 0-1 16,0-1-1-16,0 2-8 0,0-3 9 16,0 2-4-16,0-1 2 0,0-1 3 0,0 0-13 15,0 1-3-15,0-1 0 0,0 1 6 16,0-1-3-16,0 0 12 0,0 1-1 0,0 0-12 15,0 1 14-15,0-2-3 0,0 1-11 16,0 1 19-16,0 3-18 0,0-2 1 0,0 2 17 16,0-1 0-16,14 26 1 0,-14-38-9 0,0 10 4 15,0 1-10-15,0 3 12 0,0 1-19 16,0 1 14-16,0-1-9 0,0-1 3 0,0 1 7 16,0-2-7-16,0 2-4 0,0-1 14 15,0-1-3-15,0-2-20 0,0 1 7 0,0 0 8 16,0 0 6-16,0 0-2 0,13 23-22 15,-13-22 21-15,1-2 4 0,-1 0-14 0,1 1-6 16,0 0 18-16,-1 3-6 0,0-16-1 0,0 7 4 16,0 5 0-16,0-3-11 0,0 3 2 15,0 1-3-15,0-2 15 0,0 2-7 0,0-1-11 16,0-1 18-16,0 2-1 0,0-1-18 16,0 0 5-16,0 1-4 0,0 2 16 15,0-1 2-15,0 1-16 0,0 1-4 0,0-3 19 16,7 27-12-16,-4-25 0 0,-1 0 12 0,2-1 0 15,-4 2-9-15,2-5-3 0,0 3 5 16,-1-3 13-16,-1 3-2 0,2-2-20 0,-2-9 4 16,0 3 15-16,0 4-1 0,0 2 0 15,0 2-1-15,0-2 5 0,8 24-20 0,-8-27 17 16,0 2-10-16,2 1 5 0,-1-2 1 16,1-1-7-16,-2 0 3 0,0-10-11 0,0 6 0 15,0-2 21-15,0-1-11 0,0 5 6 0,0-1-18 16,0 0 3-16,0-4-1 0,0-1 3 15,0-1 11-15,0 0 5 0,0 2 2 0,0 5 11 16,0-2-25-16,0-1 24 0,0 0-6 16,0-3-20-16,0 3 2 0,0 2 10 0,0 1-9 15,0-1 7-15,0 0 12 0,0-2-21 16,0-1 15-16,0-1-13 0,0 3-4 0,0 1 22 16,0-1-16-16,0-1 8 0,0-4 0 0,-1 9 8 15,0-12-6-15,1 1 2 0,0-1-18 0,0-1 8 16,0 2-5-16,0 4 17 0,0 3-18 15,0-2 4-15,0-1 11 0,0-3 0 16,0 2-8-16,0-2 6 0,0 5-12 0,0-1-8 16,0 3 14-16,0-1-5 0,0-4-12 0,0 0 29 15,0 0-7-15,0-1-11 0,0 0 6 16,0-2 8-16,0 6-13 0,0 1 0 0,0 2-10 16,0 2 23-16,0 1-3 0,0-1-19 0,0 2 14 15,0 1-7-15,0-1-13 0,0 1 18 16,0-1-9-16,0 1 10 0,7-1-20 0,-7 1 33 15,12 19-13-15,-11-21 11 0,1-1-8 0,0 1-12 16,0 0 5-16,1-1 2 0,-2 2-9 0,1-1 16 16,-1-2 5-16,-1-5-22 0,0 7 16 15,3-2 3-15,-3 3-27 0,2 0 7 0,-2-11 3 16,0 7 8-16,0 0 7 0,0 3-7 16,0 1-9-16,0-1 4 0,0 1 22 0,0-3-8 15,0 1-24-15,0 0 24 0,0-7 8 0,0 0-25 16,0-3 16-16,0-1-10 0,0-1-6 15,0-1 17-15,0 1-4 0,0-1-5 0,0 0 0 16,0 8 16-16,0 1-6 0,0-1 2 16,0-1 5-16,0-1-8 0,0 4-12 0,0-1 21 15,0 4-26-15,0-2 20 0,0 2-13 0,0 1 14 16,0-3-14-16,0 2 13 0,0-2-11 16,0-2-6-16,0-3-5 0,0-2 16 0,0-2-16 15,0 1 5-15,0-2-1 0,0-7 13 16,0 9 4-16,0-3-29 0,0 1 12 0,0 6 2 15,0 0-15-15,0 1 20 0,0-1-1 0,0 4 9 16,0 0 1-16,0 2-8 0,0 0 0 16,0-1 2-16,0 0-27 0,0 0 17 0,6 1 0 15,-6-2-1-15,0 0-4 0,0 0 16 0,0-3-4 16,0-2-2-16,0 0-18 0,0-3 6 16,0-1-3-16,0-1 9 0,0-1-11 0,0 1 19 15,0 0-17-15,0-7-8 0,0 8 20 0,7 6 2 16,-7-2-1-16,0 0-14 0,0-2 6 0,11 11-2 15,-11-13-5-15,0 1 0 0,4 9 13 16,-4 6 10-16,2-4-23 0,0 1 19 16,-2-1 2-16,2 1-15 0,0-3-13 15,-2 1 18-15,2-5-15 0,-2-1 23 0,2-2-27 16,-1-4 20-16,-1 2 7 0,2-2-12 16,0-1-7-16,-2 0 8 0,0 0 13 0,1 3 3 15,0 7-15-15,1 1 1 0,2-1 12 16,0 0-8-16,0-1-12 0,-2-2 11 0,1-2-8 15,-1-1 17-15,0-3-21 0,-1-2 7 0,1 0-6 16,-1 2 14-16,1-4-5 0,0 1-22 0,-2-1 13 16,0-3-19-16,0 0 3 0,0 0 1 0,0 0-8 15,0 0-8-15,0 7 5 0,0-7-15 16,0 0-5-16,0 0-5 0,2 5 4 0,-2-7-14 16,2-1 17-16,-2 1-28 0,0-1-16 0,2-2 8 15,0 1-21-15,-2-2-46 0,1 0-12 16,-1 1-18-16,-1-3-11 0,1-1-16 0,0-3 22 15,0-3-151-15,0-2-105 0,0 0 35 16,0-3-36-16,-12-25 31 0,11 18 72 16,-5-1 23-16,2-1 21 0,-2-3 14 0,-4-3 18 15</inkml:trace>
  <inkml:trace contextRef="#ctx0" brushRef="#br0" timeOffset="264990.8473">9779 12392 401 0,'0'0'353'0,"0"-14"-65"16,0 14-39-16,0 0 10 0,0 0-39 0,0 0-5 16,0-12-5-16,-5-3-17 0,6 12-22 15,-1 3-4-15,2-1-4 0,-2 2-9 0,1 2-16 16,0 0 16-16,1 4 18 0,1 14-7 0,1 4 7 15,2 5-22-15,-1-4 10 0,-1 2-23 16,2 2 2-16,1 1-15 0,0 0-7 0,-2 3-13 16,2-2-9-16,-1-1-10 0,-1-2-8 15,1 0-22-15,0 0-19 0,-2-4-40 0,-1-3-37 16,1-2 5-16,1-4-78 0,-3-4-11 0,0-7-62 16,0-3-41-16,3 0 24 0,-5-2-277 15,5-12 5-15,0 0 26 0,-1-5 37 16,-1-2 20-16,5-2 44 0,-3 1 21 0,-2-2 4 15,-1 3 22-15,3-3 10 0</inkml:trace>
  <inkml:trace contextRef="#ctx0" brushRef="#br0" timeOffset="265374.3677">10065 12450 614 0,'6'-7'350'0,"-3"2"-24"16,1 2-35-16,-3 3-21 0,1 1-32 0,-1 3 30 15,0 2 4-15,-3-1-40 0,2 2 0 0,-3 8-20 16,3-6-13-16,-9 15-18 0,2-7-8 0,0-2-22 15,-2 2-10-15,1-1-15 0,-1-1-16 16,0 0-9-16,1 1-14 0,-1-4 1 0,3-2-12 16,-3 0-21-16,0 1-2 0,0-5-2 15,2-1-20-15,0-1-1 0,3 1-16 0,0-2-6 16,0-2 20-16,0 0-3 0,1 2-4 0,1-2-5 16,-1 0-1-16,1-1-1 0,1 2-14 15,-1-1 0-15,2-1-2 0,0 2 5 0,0-2 3 16,0 0 6-16,0 0 14 0,16 9 4 0,-4-2 7 15,3 3 13-15,4-2 0 0,-1 1 6 16,0 1 4-16,1 1-1 0,1 2-11 0,-3-1-12 16,2 0 9-16,-4-3-5 0,2 1-17 15,-4 0 0-15,1-1 3 0,-2-1-8 0,-4-3-16 16,-1 0-21-16,-2-2-21 0,-1 0-29 0,-1-2-25 16,1 2 9-16,-1-3-101 0,-3 0-49 0,0 0-35 15,0 0 25-15,6-12-296 0,-6 6 30 16,0-3 45-16,-2-8 24 0,2 5 27 0,0-3 52 15,0-1 29-15,0-4 19 0,0 1 19 16,0-3-15-16</inkml:trace>
  <inkml:trace contextRef="#ctx0" brushRef="#br0" timeOffset="265656.1151">10258 12353 1146 0,'-2'1'365'0,"1"-1"-47"0,0 1 28 16,-1 0-24-16,1 0-28 0,1 0-18 15,1 1-5-15,0 1-16 0,1-2-16 0,1 1 0 16,0 0-32-16,2-2-21 0,0 3-2 0,2-3-20 16,9 4-27-16,-9-4-12 0,4 0-10 15,3 0-32-15,1 0-39 0,1 0-42 0,16-15-49 16,-17 10 3-16,-1-2-136 0,1 0-50 0,-4 0-69 15,-2-1 32-15,-2 2-248 0,4-4 44 16,-5 2 27-16,-1 2 40 0,0-1 6 0,-2 0 33 16,1 1 37-16,-1 0-10 0,1 0 56 15,-2 2 1-15</inkml:trace>
  <inkml:trace contextRef="#ctx0" brushRef="#br0" timeOffset="265956.9153">10557 12102 323 0,'0'-8'495'15,"0"0"-101"-15,0 2 3 0,0 0-5 0,-1 0-30 16,1 1-27-16,-1 0-22 0,1 1-25 0,0 4-30 16,0 0-15-16,0 0-11 0,0-8-1 15,2 9 4-15,-1 5-25 0,4 7-9 0,2 6 20 16,-2 3-31-16,3 2-12 0,-2 2-9 0,0 1-39 15,1-3 0-15,-2 3-14 0,3 2-12 16,-3-2-11-16,0-3-9 0,2 2-70 0,-3-7-62 16,1-1-76-16,-2-2 11 0,1-5-155 15,-3-2-48-15,1-4 29 0,0-2-314 0,1 0 43 16,-2-2 63-16,-1-1 49 0,0 0 4 0,0 0 48 16,0 0 42-16,7 0 23 0,17-15-9 15,-9 5 45-15,2 1 28 0</inkml:trace>
  <inkml:trace contextRef="#ctx0" brushRef="#br0" timeOffset="266087.7636">10986 12310 949 0,'5'0'315'0,"-2"0"-130"16,-1 0-91-16,-1 0-103 0,0 0 1 0,0-2-315 15,0 2 16-15,0-3-7 0,1 1 28 16</inkml:trace>
  <inkml:trace contextRef="#ctx0" brushRef="#br0" timeOffset="269013.5486">18211 6798 499 0,'0'0'377'16,"0"0"-23"-16,0-14-70 0,0 14-19 16,0 0 21-16,0 0-36 0,-11-7 10 0,5 21-29 15,3 7-26-15,1-2 7 0,2 5-4 0,0-12-11 16,0 6-15-16,14 29-14 0,-8-22-11 16,3 0-20-16,-1-3-1 0,2-5-20 0,1-1-17 15,0-3 10-15,1-1-16 0,0-4-11 16,-1-4-15-16,-1-4-1 0,-10 0 1 0,11 0-24 15,16-17-12-15,-13 3-15 0,-3-1-23 0,-1-2-12 16,1-2-14-16,-1-3-5 0,-1-1 5 16,0-3-49-16,-2 2-10 0,-1-2-1 0,-1 2-5 15,0 1 27-15,-1 3 3 0,-3 0-10 16,1 2 21-16,-2 4 13 0,0 4 9 0,0 10 7 16,0-8 33-16,0 2-2 0,0 6-1 0,0-7 5 15,0 7-1-15,0 0 21 0,0 0 22 16,-3-10 3-16,1 14-2 0,1-3 20 0,0 4 19 15,0 2-7-15,2-1 18 0,1 14 4 0,-2-9-5 16,0 6 10-16,10 25 1 0,-4-14-2 0,-1-1-22 16,3 3 11-16,0 3-29 0,0 2 7 15,0-2-1-15,-2 2-8 0,1 2-4 16,-1-4-26-16,0-2-8 0,-1 0 20 0,-3-1-21 16,0 2-5-16,0-1 18 0,-2-18-9 0,0 7-14 15,0 2 10-15,-13 22-6 0,6-24 9 0,2-3-26 16,-6-2 23-16,1-4-2 0,0-1-4 15,0-2-6-15,1-4 6 0,0-2-8 0,1-2-10 16,8 0-2-16,-7 0 8 0,-11-17-22 16,7 5 13-16,3-4-23 0,0-2 14 0,2-1-21 15,5 2 8-15,-2-4-13 0,3-2-11 16,0 12-8-16,0-6 1 0,0-3-17 16,17-21-15-16,-9 17-32 0,4 2 11 0,-3 4-77 15,1-1-26-15,3 2-42 0,-3 0-52 0,5 4 27 16,-2 1-242-16,-2 2 24 0,1 4 10 0,2 0 67 15,-4 3 6-15,2 3 26 0,-5 0 24 0,4 0 40 16,3 0 16-16,18 12 18 0</inkml:trace>
  <inkml:trace contextRef="#ctx0" brushRef="#br0" timeOffset="269534.4349">18849 7201 921 0,'-5'0'379'0,"1"-1"-53"15,-2 1-41-15,1-1 47 0,0 1-10 0,0-2-35 16,-1 1-4-16,2-3-31 0,-2 1-23 16,3-1-8-16,-1 0-16 0,2-2-20 0,0 2-12 0,1-1-19 15,1 0-8-15,1 1-24 0,2-1 4 16,-3 5-23-16,16-13-6 0,-5 8-4 15,-1 3-7-15,2 2-11 0,-4 0 8 0,17 13 3 16,-10-1-18-16,0 4 10 0,-2 3-14 0,-1 2-16 16,-3 0 7-16,-3 3 4 0,-1-3-17 0,-1-1-13 15,-1 1-6-15,-3-10 9 0,0 3 0 16,-12 19-9-16,6-16 9 0,-2-2-18 0,-2-2 6 16,0 0 11-16,-1-3-17 0,-1 0 13 0,-1-3-30 15,4-3-4-15,-2-1 3 0,1-2-11 16,-6 2-5-16,7-2-10 0,9-1 16 0,-8 0-8 15,1 0-11-15,7 0 8 0,-9 0-6 16,9 0 6-16,-8 0 12 0,8 0-6 0,0 0 0 16,-10-10-3-16,11 9 5 0,2 1 3 0,0-1 21 15,2-1 10-15,1 1-2 0,2 1 14 16,14 1-22-16,-11-1 25 0,5 0-11 0,4 0 6 16,3 0-9-16,22 10 3 0,-19-8-4 15,-3 0-22-15,-4-2-32 0,1 0-41 0,-11 0-39 0,6 0 10 16,1 0-110-16,15-10-62 0,-15 3-60 15,1 2 31-15,0-4-231 0,-3-3 35 0,-1 4 26 16,2-3 53-16,-1-2 7 0,1-1 75 16,2 0-6-16,-2-4-9 0,2-3 67 0,1-1 12 15,2 0 7-15</inkml:trace>
  <inkml:trace contextRef="#ctx0" brushRef="#br0" timeOffset="269851.7785">19465 6936 494 0,'-5'-4'478'15,"2"-1"-1"-15,0 2-33 0,0-2-43 16,1 2-28-16,1 1-22 0,-1-2-29 0,1 1-13 16,-2 2-22-16,3-2-26 0,-1 2-25 15,1-1-10-15,1 1-17 0,2 1 10 0,1 0-24 16,2 0 5-16,2 0-2 0,12 1-28 0,-9-1-14 15,6 0-18-15,1 0 4 0,4 0-25 0,26 10 4 16,-23-8-9-16,0 3-20 0,-2-3-47 0,2 0-5 16,-3 1-56-16,-3-3-35 0,-6 0-58 15,-2 0-83-15,-2 3 17 0,0-3-132 16,-6 0-71-16,-1 0 35 0,0 1-248 0,-2 0 62 16,-2 1 23-16,-1 0 25 0,-1-1 64 0,-13 6 11 15,-3 1 41-15,4 0 33 0,-1 2-2 16,0 0 20-16,0-1-13 0,1 1 50 0</inkml:trace>
  <inkml:trace contextRef="#ctx0" brushRef="#br0" timeOffset="270043.2931">19537 7083 831 0,'-4'3'597'15,"2"-1"-50"-15,2 0-43 0,1 1-50 16,2 0-9-16,-1-1-47 0,4 0-48 0,0 1-13 16,14 2-10-16,0 0-38 0,4-3-28 15,2-2-50-15,-12 0-9 0,7 0-24 0,3 0-110 16,0 0-52-16,-2 0-59 0,0 0-57 0,-2 0 9 15,15-11-185-15,-28 9-71 0,4-1 30 0,-5 1-247 16,-3 1 58-16,1-2 22 0,-2 1 48 16,0-1 18-16,-2 1 57 0,-1 0-10 0,-1-1 48 15,-2 1 24-15,-1-2-26 0,-11 0 61 16</inkml:trace>
  <inkml:trace contextRef="#ctx0" brushRef="#br0" timeOffset="273339.1516">20486 6820 843 0,'0'0'316'0,"0"-12"-25"16,0 12 2-16,0 0-37 0,0 0-23 0,0 0-10 15,0-14-25-15,20-2 16 0,-22 12-24 16,2 0-4-16,0 0-2 0,-1-1-9 0,-1 1-10 15,1 0-17-15,1 4 7 0,-5-11-23 0,2 7 3 16,-2-9-13-16,-3 4-18 0,-2 2-14 16,3 0-5-16,-1 2 0 0,-7 0-15 0,2 0-11 15,2 2 0-15,-2 3-12 0,1-2-17 16,2 2 6-16,-2 0 4 0,-3 0-12 0,-16 17-8 16,17-8-3-16,0 0 20 0,-1 4-4 0,1 2-1 15,2 1 2-15,1 1-4 0,3 2 6 16,0-1 1-16,3-1-3 0,-1 0-1 0,5-3-4 15,1-2-1-15,0-12-1 0,0 12-9 0,14 10 6 16,-7-13-7-16,0-3 4 0,0-2-17 16,6 3 16-16,-1-6-10 0,-12-1-1 0,14 0 5 15,2 0-7-15,18-15-9 0,-17 6-21 16,-2 1 9-16,0 1-10 0,-2-5-3 0,-2 2-2 16,1-2 0-16,-2-2 16 0,1-1-9 0,-2 1 1 15,-1 0 5-15,-1-1-8 0,-1 1 15 0,0 1 1 16,-1 2 1-16,-3 0 6 0,1 4 1 15,-2-1 15-15,0 4 8 0,1-1 0 0,-1 2 7 16,-1-1-5-16,1 3 4 0,0-2 3 16,-1 1-10-16,1 0 6 0,-1 2 9 0,0 0 20 15,0 0-6-15,3 12 3 0,0 6 17 16,-1 3 19-16,3 3-1 0,-1 1-5 0,0 1-9 16,-2 3-8-16,3-4-6 0,-4 7 15 0,1-1 0 15,1 0-13-15,-1-2 14 0,-1-2 2 16,1 0-37-16,0-1 1 0,-1-3-1 0,2-4-14 15,-1-1-9-15,-1-3-1 0,1-4-40 0,-2-4 1 16,0-1-16-16,2-1-8 0,-1-3-48 16,0-2-34-16,0 0-34 0,-1 0 15 15,0 0-116-15,0 0-44 0,4-13-64 0,-4 8 33 16,0-3-258-16,2 3 56 0,-2-2 20 0,0-1 47 16,1 2 74-16,-1 0 7 0,3-11 15 0,-3 4 35 15,2 5 23-15,5-6 0 0,0-1 33 16</inkml:trace>
  <inkml:trace contextRef="#ctx0" brushRef="#br0" timeOffset="273838.4794">21109 6520 962 0,'1'-3'359'0,"-1"0"-32"0,0-1-39 16,-1 1-35-16,-1-1 13 0,-1 4-16 0,2-3-8 15,-2 5-13-15,-2-2 1 0,-1 1-17 16,-8 5-9-16,-2 2-16 0,1 2-12 16,1 3 5-16,-2 1-11 0,3 3-1 0,-1 0-10 15,0 2-4-15,1 2 5 0,1 1 5 16,1 3-18-16,0 3 14 0,-2 1-9 0,5 3-15 16,-1 1-11-16,3 2 0 0,2 0 12 0,2 4-33 15,2-21 2-15,0 10-8 0,0 2-8 16,15 40-11-16,-5-34-3 0,4-4-20 0,0-3 2 15,6-3-18-15,-2 0-12 0,4-3-10 0,0-2-2 16,3-2-72-16,-2-1-32 0,4-1-34 16,-3-5-27-16,-2 1-52 0,1-2 20 0,3 0-118 15,-3-4-47-15,0 0 31 0,-3-2-293 16,0 1 42-16,-5-3 63 0,-2-3 41 0,-5 3 16 16,-1-3 40-16,-2 0 16 0,-5 0 52 0,0 0 2 15,0 0 32-15,0 0 45 0,0 0 5 0</inkml:trace>
  <inkml:trace contextRef="#ctx0" brushRef="#br0" timeOffset="281939.8568">22777 3537 1011 0,'0'0'346'16,"0"0"-33"-16,0 0-40 0,0 0 45 15,0 0-29-15,0 0-9 0,25 14-23 0,-18 1-10 16,-1-1-14-16,-3 1-1 0,2-1-26 15,-2-2-3-15,-1-2-22 0,0-3-3 0,1 0-20 16,-3-2 1-16,2 0-16 0,-1-2-10 16,0 0 0-16,-1 0 4 0,0-1-23 0,0-2 3 15,0 0-24-15,0 0-3 0,-4 1-17 16,3-2-8-16,-1-3-12 0,0 0-9 0,0-2-15 16,1-1-20-16,0-10-10 0,1 7 0 15,0-2-11-15,0 1 8 0,0 0 11 0,14-15-5 16,-6 17-9-16,-1 3-6 0,1 1 10 0,0 4 3 15,1 1-1-15,-9 0 2 0,13 0-14 16,18 11 1-16,-14-4 17 0,0 1-3 0,-2 2-10 16,-3 1-4-16,2-2 6 0,-4 2 17 15,-1-2-10-15,-3-1 10 0,0-3-12 0,-1 0 23 16,-3-2-5-16,1 1 30 0,-1-3-3 16,-2 1 2-16,1 0-11 0,0-2-13 0,-1-1 7 15,-2 0 9-15,1-2-22 0,0 0-2 0,0-1 10 16,-1-1-8-16,0 0 2 0,2 0-6 15,0 1 0-15,0-2 3 0,0 0-4 0,0-2-12 16,12-9 2-16,-1 5 7 0,-1 1 1 16,4 2-22-16,1 1 9 0,1 1 11 0,2 2-19 15,1 2 23-15,-1 0 8 0,-9 3-18 0,7 0 7 16,-1 0 11-16,2 0-1 0,14 17 9 16,-18-9-10-16,-1 3 11 0,-3-1-15 0,-1 2-1 15,-1 1-8-15,-7-2 12 0,1-1-5 16,-1-2 10-16,0-8-15 0,0 7-7 0,0 0-13 15,0-7-43-15,-14 15-41 0,3-6-46 16,4-4 11-16,0-3-125 0,0-2-57 0,4-1 28 16,3 1-271-16,0 0-17 0,-8-11 36 0,8 7 55 15,3 0 22-15,4-9 30 0,8 0 29 16,0 4 31-16,2-3 23 0,4 2 19 0,3 0 24 16,0 1-16-16</inkml:trace>
  <inkml:trace contextRef="#ctx0" brushRef="#br0" timeOffset="282297.6294">23631 3514 314 0,'0'0'487'16,"0"0"-77"-16,0 2-61 0,0-2 42 0,0 1-23 16,2-1-6-16,-1 0-8 0,1 3-17 15,0-1-23-15,3 0-20 0,0 1-2 0,1-1-6 16,12 3-31-16,-1-1-28 0,2-2-19 0,1 0-21 16,2 2-22-16,1-2-27 0,3-2-13 15,1 0-12-15,-16 0-3 0,8 0-34 0,4 0-25 16,-2 0-68-16,1 0-40 0,-1 0-40 0,20-13-53 15,-21 8 14-15,-4 0-151 0,-4 0-51 16,3 1 30-16,-6-1-257 0,0 1 42 0,-3-1 34 16,-1 3 24-16,1-2 31 0,-2 2 30 15,1 0 41-15,1-1 19 0,0 2 43 0,1 0-7 16,19-1 31-16</inkml:trace>
  <inkml:trace contextRef="#ctx0" brushRef="#br0" timeOffset="282836.0625">23744 3296 403 0,'-1'-2'428'0,"-1"0"-59"0,1-2-48 0,1 3-49 15,-1 1 5-15,1 0-26 0,1-1-30 0,2 2 27 16,1 1 7-16,1-2-5 0,13 7-11 16,1 0-4-16,1 2-21 0,6-1 4 0,-2 1-22 15,2 0-15-15,0 0-11 0,-2-1-8 0,3 0-28 16,-1 0-16-16,-1 2 1 0,0 0-13 16,1 1-14-16,-2 3-17 0,-2-5-8 0,-3 4-1 15,-3 0-14-15,-4-1 0 0,-2 0-9 16,-5 1-1-16,-2-1-10 0,-3-12 4 0,0 14 3 15,-12 15-15-15,-1-16 6 0,1 0-29 16,-2 1-20-16,-4-2-9 0,0-2-49 0,-1 0-18 16,-1-1 8-16,2 0-94 0,-1-3-47 15,1-1-38-15,5-3-59 0,2 0 29 0,2-2-227 16,9 0 24-16,0 0 28 0,0 0 25 0,-7-4 60 16,14 2 11-16,14-2 23 0,6-3 24 15,0-1 14-15,6-3 6 0</inkml:trace>
  <inkml:trace contextRef="#ctx0" brushRef="#br0" timeOffset="283292.7782">24608 3072 557 0,'-1'2'426'0,"1"1"-33"16,0 2-57-16,1 15 22 0,-1-9-7 15,0 6-2-15,13 29-13 0,-8-17-28 0,6 0 3 16,0 3-27-16,1-2-16 0,0 0-29 0,-2-1-17 16,-1-2-13-16,2-1-24 0,-2-2-28 15,-1 3-10-15,0-6-13 0,-2-2-13 0,-1-4-11 16,-1-3 6-16,-1-4-15 0,-1-2-4 16,0-3-9-16,-2 0-8 0,0-3-9 15,0 0-16-15,-4 0 0 0,3-1-3 0,0-2-33 0,-1-1-15 16,-1 0-8-16,1 0 4 0,0-2-2 15,-3-10-7-15,4 5-4 0,1 2-15 0,-1-1 10 16,1 10 2-16,0-7-10 0,0 7 1 16,0-9 1-16,11-2 18 0,-6 7-14 0,1 2 21 15,11-1-8-15,4 2-10 0,-2-1 2 0,-8 2 23 16,5 0-18-16,24 11 3 0,-20-6 10 16,2 2-2-16,-5-1 10 0,1 2-9 0,-5-1-3 15,1-2-8-15,-5 2-5 0,-2-2-29 16,-1-3-39-16,-2 1-28 0,-2-1-41 0,1-1 14 15,-3-1-115-15,0 0-62 0,0 0 28 0,0 0-256 16,0 0-8-16,0 0 58 0,0 0 30 16,23-15 45-16,-6 10 29 0,2 0 17 0,0-5 24 15,6 1 22-15,0 0 38 0,-2-1-3 16</inkml:trace>
  <inkml:trace contextRef="#ctx0" brushRef="#br0" timeOffset="283838.732">25324 3305 370 0,'0'-6'482'0,"-1"1"-64"15,0 3-73-15,0 1-44 0,-2-1 24 0,0 5-16 16,-3-1-32-16,-7 6-2 0,2 2-24 16,-1 3-22-16,-1 3-8 0,-1 0-17 0,2 1-21 15,2-1-11-15,2 2-16 0,0-2-20 0,3-1-22 16,2-3 4-16,2-3-16 0,0-1-13 16,1-8-9-16,0 0-9 0,0 8 6 0,0-8-20 15,0 0-3-15,14 12-26 0,-1-17-15 0,-3 3-13 16,2-5-25-16,1 0-10 0,3-1-11 15,-3-4-14-15,-1 0 13 0,0-2-3 0,1 1 3 16,-3 1-9-16,1 0 11 0,-4 5 18 0,2 2 2 16,-4 0 7-16,-2 4-11 0,0-2 13 15,-3 3 29-15,0 0 10 0,0 0 25 0,7 11 3 16,-5-6-3-16,3 10 10 0,3 0 4 16,-3-2-8-16,2 0 13 0,0 1-2 0,4-4-6 15,-6-1-2-15,1-3 1 0,0-1-5 0,-3-1-8 16,1-2-4-16,2 0-13 0,0-2-1 0,-6 0 2 15,0 0-9-15,12 0-21 0,17-16-20 16,-14 7-10-16,-2-2-9 0,1 2-14 16,-2-3 18-16,-1 0-12 0,2 2 7 0,-1 2 3 15,2 2 8-15,-4 0 3 0,-1 2-2 0,0 1 0 16,0 2-8-16,-1 1 19 0,-8 0-14 0,11 0 7 16,16 13 8-16,-15-6 5 0,2 2 11 15,0 0 3-15,-4 3 7 0,0 0-5 0,-1-1 18 16,-1-1-5-16,-4 0 8 0,-2-5 5 15,1 2-5-15,-2 0-5 0,-1-7 9 0,0 0 2 16,0 8-3-16,-11 1 1 0,7-6-6 0,-2-1-28 16,0 0-29-16,0-1-43 0,-12 2 9 15,6-2-107-15,2-1-48 0,10 0-48 0,-9 0 23 16,9 0-203-16,-8 0-60 0,8 0 38 16,0 0 52-16,-11-8 30 0,16 7 26 0,14-1 19 15,-1-2-7-15,5 0 19 0,0 0 59 16</inkml:trace>
  <inkml:trace contextRef="#ctx0" brushRef="#br0" timeOffset="284265.8684">25968 3103 855 0,'-1'-7'363'0,"1"5"-17"15,-2 1-46-15,0 4 33 0,0-1-35 16,2 4 2-16,-1 2-15 0,3 13-11 0,-2-10-22 15,0 7-3-15,15 25-15 0,-8-16-18 0,-1 0-13 16,2-2 8-16,-1 0-20 0,2 3-24 16,-2-1-1-16,1-1-17 0,0-3-20 0,-2-1-21 15,-1-3-5-15,-2-3-14 0,0-4-6 16,-2-3 0-16,1-2-6 0,0 0-10 16,0-3-14-16,-2-4-6 0,0 0 16 0,0 0-23 15,-3 3-15-15,2-4-16 0,1-1-6 16,0 0-11-16,1-2-25 0,0 1 1 0,4-2 3 15,-2 1 1-15,8-7 3 0,1 4 2 0,0 0 7 16,2 0-5-16,-1 5 3 0,-6 2-2 16,1 0 10-16,5 0-12 0,1 0 3 0,18 14 11 15,-17-6-7-15,-3 0 9 0,-1 0 5 0,-2-1-2 16,-3-1 13-16,0-1-7 0,-1 2 7 0,-2-3-24 16,3-1-37-16,-3-1-22 0,-1-1-46 15,0 3 11-15,1-4-77 0,-1 3-55 0,-2-3-58 16,0 0 28-16,0 0-293 0,0 0 57 0,8 0 13 15,-2 0 44-15,16-15 40 0,-7 4 31 16,0 0 21-16,4-2 1 0,0-3 46 0,1 1 9 16</inkml:trace>
  <inkml:trace contextRef="#ctx0" brushRef="#br0" timeOffset="284550.6237">26568 3328 1064 0,'4'2'419'0,"0"1"1"0,9 8-15 16,-2 0-2-16,1 5-32 0,1 0-1 0,1 2-36 15,2-1-33-15,1 0-16 0,1 1-17 16,-3-2-45-16,-2-4-5 0,1 2-27 0,-1-3-10 16,-2-1-23-16,-3-4-21 0,-2-1-9 0,0-2-13 15,-1-2-11-15,1-1-9 0,-6 0-21 0,0 0-6 16,9 0-23-16,11-18 9 0,-10 8-53 16,-1-3 13-16,3-2-34 0,-4-1-12 15,-1-2-11-15,-2-2-11 0,-1 3-8 0,1-1-22 16,-2 1-7-16,0 7-15 0,-3 10-29 0,0-8 11 15,0 8-85-15,0-8-8 0,0 8-48 16,0-6-42-16,0 6 27 0,-9-8-239 0,7 8 16 16,1 1 25-16,-2 0 47 0,2 2 54 15,2 2 25-15,0-1 23 0,7 6-9 0,8 0 6 16,-2 0 38-16</inkml:trace>
  <inkml:trace contextRef="#ctx0" brushRef="#br0" timeOffset="285787.4152">27196 3401 689 0,'3'-3'438'0,"-1"-1"34"0,0 0-37 15,-1 1-54-15,0 0-30 0,-2-1-31 0,-1 2-30 16,-1 1-28-16,-2 2-28 0,0 1-15 16,-10 5-16-16,-1 2-17 0,1 2-14 0,1 1-19 15,0 3 1-15,1 0-34 0,3 0-5 16,1-1-11-16,4 0-13 0,3-4-13 0,-2 0 10 15,2-2-8-15,1-2-27 0,1-6 5 0,0 0 7 16,0 8-5-16,0-8-3 0,0 0-29 16,14 9-20-16,-9-10-25 0,2 0-9 0,10-6-18 15,1 1-16-15,-1-2-10 0,-1 0-7 16,0-4-21-16,-2 0 20 0,-1-1-16 0,2 0 10 16,-4 1 9-16,-2 0 8 0,-1 4 6 0,-2 3 12 15,-1-1 1-15,0 3-6 0,-3 3 40 16,1-3 22-16,-3 3 25 0,0 0 16 0,0 0 4 15,7 14 22-15,-7-8-2 0,2 0 13 16,0 1-7-16,2 9 9 0,1-2-22 0,2 1 7 16,2-3-13-16,0-2-4 0,2 0-10 0,-1-6 6 15,-1 0-4-15,-1-1-7 0,2-2-2 16,-2-1-6-16,5 0-19 0,0 0-37 16,15-14-6-16,-12 6-34 0,-2-2 4 0,3-1-28 15,-5-3-28-15,4-1 12 0,-1-1-53 16,0-1 10-16,-1-3-19 0,-2 2 11 0,0-3-9 15,0 0 20-15,-3-1 1 0,-2 0 9 0,-1 4 3 16,-4-2 20-16,-2 11 16 0,0-4 12 0,0-3 7 16,-12-16-3-16,4 15 23 0,-3 0 8 15,1 2 26-15,0 0 7 0,-2-1 12 0,-1 3 33 16,0 0 26-16,2 1-1 0,1 1-6 16,0 2 18-16,4 2 3 0,1 2 16 0,1 0-5 15,1 3-2-15,0 0-23 0,3 2 7 16,0 0 22-16,0 0 5 0,-7 13 5 0,7 6 10 15,-1 4-2-15,1-11 12 0,0 9 1 0,15 29 19 16,-5-20-6-16,0 2 8 0,1 0-19 16,0 1 8-16,3-2-19 0,-1 0 1 0,3-3-3 15,-1-1-23-15,-1-3-16 0,-1-2-3 0,2-4-5 16,0 4 5-16,1-8-6 0,-1-1-12 16,1-5-16-16,-2-4-5 0,0-2-34 0,-14-2-2 15,11 0-25-15,-2 0-11 0,16-14 0 16,-10 5-19-16,-2-2-3 0,-2-1-9 0,3-2-8 15,-3-1-6-15,-2 1 18 0,1 0 0 0,-3 2 18 16,-2 4-13-16,-1 1 20 0,-2 2-3 16,2 2 0-16,-3 2 2 0,-1 1 20 0,-1 1 24 15,-2 2 2-15,2 1 16 0,-1 2 9 0,0 1 14 16,-1 9-5-16,-1 1 10 0,3-2 4 16,-1 0-2-16,2-2-2 0,0-13-11 0,0 11-1 15,0-2 12-15,0-1-2 0,0-1-20 0,0-7 7 16,11 12 7-16,-6-9-5 0,0-1-6 15,0-1-6-15,1-1-15 0,1-1-26 0,0 1-6 16,7 0-11-16,15-15-8 0,-12 9-13 0,2-5-6 16,0 1-3-16,0-1-1 0,0 1 18 15,-2 0 1-15,1 1-11 0,-4 1 16 0,-1 2 6 16,-4 0 7-16,-1 5 6 0,-4-2 13 0,1 3 9 16,-5 0 9-16,0 0 14 0,0 0 8 0,0 0 4 15,6 14 11-15,-5-9 3 0,-1-1 0 16,2 1-3-16,-1 0 8 0,0 1-12 0,1 0 7 15,0-1 5-15,0 0 3 0,3 0-16 16,-2 0 14-16,8 5-11 0,0-6-14 0,-1-3 5 16,1 1 5-16,-1-1-7 0,1-1-7 0,-1 0 0 15,4 0-1-15,4 0-9 0,22-10 6 16,-19 5 2-16,1 2 4 0,0-3 0 16,-3 0-15-16,1-4 2 0,-2 0 3 0,-1-2-6 15,1 1-3-15,-5 1 6 0,-3-1 0 16,-1-3-8-16,-2 3 1 0,-4 0-5 0,-2 4 7 15,0 0 2-15,-1 7-15 0,0 0 10 16,0 0 5-16,-13-13-14 0,6 12 10 0,2 1 2 16,-2 2-5-16,-7 4 6 0,0 3 10 0,2 1-3 15,1 2 3-15,1 2 5 0,4-2 15 0,1 5-12 16,2-5 9-16,3-12-2 0,0 12-10 16,0 0-5-16,18 14-5 0,-8-13 6 0,4-1 16 15,2-3-5-15,3-1-29 0,0-1-26 16,-2-3-49-16,0-4-73 0,-17 0 17 0,13 0-212 15,17-11 30-15,-17 7 29 0,-3 2 26 0,-2-2-293 16,8-1 32-16,2-2 55 0,4 3 47 16,2-2 29-16,0 1 28 0,-1-1-12 0,-4-1 26 15,1 6 17-15,-1-3 31 0</inkml:trace>
  <inkml:trace contextRef="#ctx0" brushRef="#br0" timeOffset="293811.9433">21214 6783 971 0,'0'-13'361'0,"0"13"-26"0,0 0-30 0,0 0-39 16,0 0-2-16,0 0-2 0,0 0 1 16,0 0-24-16,0 0 0 0,0 0-15 0,0 0-5 15,0 0-7-15,27 4-10 0,-24 15-10 0,-1 0-4 16,0 1-21-16,-1 0-17 0,0 1-16 16,-1-1-3-16,1 3-18 0,-1-15-12 0,0 6-15 15,0 4 8-15,0-4-25 0,0-2-4 0,0 0-16 16,0-2 2-16,0-1-38 0,0-4 9 15,0-5-24-15,0 7-27 0,0-7-29 0,10 13-51 16,-9-12 12-16,2-1-151 0,-1-1-43 0,3-2 26 16,-2 1-268-16,-1 0 30 0,2-4 21 0,-2 3 34 15,2-1 13-15,-1-1 65 0,-1 1 17 16,10-6 13-16,-5 4 32 0,-1 0 44 0,-3-2-62 16</inkml:trace>
  <inkml:trace contextRef="#ctx0" brushRef="#br0" timeOffset="294591.548">21580 6824 976 0,'4'0'318'0,"-2"-2"-29"16,0 0-47-16,0 2 11 0,-1 0-40 15,1 0-17-15,0-2 12 0,-1 2-24 0,0 2 0 16,-2-2-10-16,1 1-25 0,-1 0-3 0,1 1-19 16,-3-1 2-16,1 0-14 0,0 0-19 15,0 1 4-15,0-2 8 0,-1 0-11 0,0 0-23 16,0 2 6-16,-1-1 6 0,-1-1-15 16,2-1-9-16,-1 1-5 0,0-2 7 0,1 2-2 15,-1 0-4-15,4 0-2 0,0 0-3 0,0 0-3 16,-7 0-6-16,7 0-17 0,0 0 4 15,-16-9-1-15,14 6 14 0,0 0-11 0,2-1 7 16,-2 1 1-16,2-1-6 0,1 0-14 0,2 0-6 16,-1 0 8-16,2 1-9 0,0-1 2 0,9-5 4 15,-4 3 3-15,0 0-16 0,0 2 13 16,6-1-15-16,-2 3 3 0,-2 2-3 0,-11 0 10 16,12 0 2-16,15 12 9 0,-12-2-10 0,-3 2 13 15,-2 4 6-15,-1-3 3 0,-2 4-15 16,-1 0 18-16,-2 2-10 0,0 1 1 0,-3-7-15 15,-1-7 19-15,0 6-19 0,0 4 21 16,-12 14-10-16,4-16 8 0,0 0-25 0,-4-1 5 16,4-4-6-16,-3 1 7 0,-2-1 7 0,1-1 5 15,-2-1-21-15,4-2-3 0,0-2 4 16,0-1 6-16,1 2-18 0,2-2 2 0,-1 0-16 16,1-1 3-16,1 0-3 0,0 0 13 0,1 0-13 15,-2-1 13-15,7 0-9 0,0 0-2 16,0 0 3-16,-8 0-12 0,8 0 6 0,0 0 8 15,-12-12-8-15,13 9 3 0,1-1-5 0,1 1 12 16,0-1-3-16,1 1 1 0,0 1 3 16,4 0 7-16,-3-1 0 0,3 2-1 0,11 0 7 15,-10 1 17-15,4 0-8 0,3 0 21 0,18 14-13 16,-15-7 12-16,-4-2-10 0,2 3 9 16,-2-1-7-16,-2-3-1 0,-1 2-21 0,3 0 20 15,-7 0-12-15,-1-3-8 0,0-2 2 0,-3 2-2 16,1 1-5-16,-2-4 9 0,-1 1-7 15,-2-1 1-15,0 0-7 0,0 0 22 0,7 0-26 16,-7 0-14-16,9 0-15 0,5-10-22 16,-10 6-11-16,6-4-31 0,-1-3-18 0,-1 5 12 15,0-4-135-15,-2 1-44 0,7-1 26 16,-8 1-264-16,-4 2-25 0,4-1 43 0,-3 3 40 16,0 0 50-16,2 3 22 0,1 2 47 15,2-2 3-15,0 0 26 0,2 2 26 0,6 0 2 16</inkml:trace>
  <inkml:trace contextRef="#ctx0" brushRef="#br0" timeOffset="295027.2074">22232 7054 703 0,'-3'0'349'0,"0"-1"17"0,2 1-51 15,-1-1-31-15,-1 1-35 0,1 0 13 0,0 0 7 16,0 0-17-16,0 1-25 0,-1-2-17 0,2 1-10 16,-1 1 9-16,2-1 0 0,0 1 1 0,1 1-18 15,2-1 1-15,1-1-24 0,1 2-8 16,13 4-18-16,0-3 7 0,1 3-37 0,7-3-3 15,0 3-13-15,6-5 2 0,-1 1-11 16,1 1-6-16,-4 3-3 0,1 1-5 0,1-6-28 16,-4 0-5-16,-2 2 8 0,-5 1-1 0,-6-2-10 15,0 0 10-15,-4-2-14 0,-2 0-3 16,-2 2-23-16,-1-2 16 0,-4 0-19 0,0 0-1 16,0 0-31-16,0 0 2 0,7 0-33 0,-7 0-15 15,0 0-18-15,0 0-29 0,8-3 10 16,-7 2-97-16,-3-2-50 0,1 1-65 0,0 0 28 15,-1-1-283-15,1 0 44 0,-1 0 51 0,2-1 44 16,-1 1 29-16,0-1 37 0,0 2 4 16,0-1 28-16,1 1 10 0,-2-2 47 0,2 1 17 15</inkml:trace>
  <inkml:trace contextRef="#ctx0" brushRef="#br0" timeOffset="299908.7786">23339 6913 533 0,'0'0'340'0,"0"-14"-18"0,13 14-45 16,-13 0-5-16,0 0-33 0,0-14 5 15,23-2-12-15,-21 12-32 0,0 0-21 0,-1 1 24 16,1-1-15-16,-1-1-7 0,0 2-3 16,-1-1-20-16,1 0-5 0,0 0-18 0,-1-1 7 15,0 1-16-15,0 4-16 0,0 0 3 0,0-8 10 16,0 8-25-16,0-8 6 0,0 2 4 0,-13-14-13 16,9 11 5-16,-1 1-11 0,1 1-7 15,-2 4-20-15,1-2 3 0,1 3-7 0,-2-1 0 16,0 2-9-16,-10-2-2 0,3 1-9 15,13 2 4-15,-15 0-18 0,-14 12 11 16,15-5 0-16,-2 1-6 0,3 2-13 0,-2-1 13 16,4 3-5-16,0-1-13 0,1 1 10 0,2-1-19 15,3-2 14-15,1-3-9 0,1 1-8 0,2-1 18 16,1-1-15-16,0-5 14 0,0 0-1 16,0 8 1-16,10 2-16 0,-5-7 6 0,11 6-9 15,-2 3 19-15,4-6-16 0,-1 0 4 0,2 2-11 16,-3-2 14-16,4 2 2 0,-2 4 0 15,0-5-6-15,1 1 1 0,-4 1 3 16,0 1-10-16,-2-1 9 0,0 3-19 0,-4 1 7 16,0-1 1-16,-4 1 7 0,1-2 6 0,-3-1-16 15,-1 0 4-15,0-1 6 0,-2-2 4 16,0-7 8-16,0 7 23 0,0-7-9 0,-15 22 29 16,6-12-21-16,1-5 20 0,-1 0-7 15,1-2-15-15,0-2 3 0,2 0 1 0,6-1-5 16,-8 0 1-16,0 0-8 0,2 0 6 0,-14-11-24 15,7 4 15-15,6 0 0 0,-2 2-7 16,4-2-6-16,1 0 4 0,0 2-17 0,3-3 14 16,1 3-9-16,0 5 9 0,0-6-6 0,0-4 3 15,17-14 0-15,-8 11 1 0,2-1 9 16,3 2-20-16,-1-1-2 0,1 4 6 0,0-3-15 16,2 1-13-16,1 3 3 0,-1-3-29 0,-2 2-13 15,3 0-14-15,-5 1-35 0,0 1-42 0,-1 0 13 16,-2 4-102-16,-2-3-23 0,-1 3-64 15,0-2 29-15,-2 1-247 0,-1 2 4 0,1 0 70 16,-1 0 27-16,0 0 29 0,0 0 23 16,1-1 34-16,-1 1-8 0,0-1 37 0,2 1 34 15,0 1 16-15</inkml:trace>
  <inkml:trace contextRef="#ctx0" brushRef="#br0" timeOffset="308067.2676">23881 6878 290 0,'0'0'285'15,"-14"0"-54"-15,14 0-21 0,0 0-8 0,0 0-15 16,0 0-15-16,0-13 4 0,0 13-16 15,0 0-5-15,0 0-3 0,0 0-26 0,0 0 0 16,0 0 5-16,0 0 0 0,0 0-12 16,0 0 26-16,0 0-2 0,0 0-25 0,0 0-13 15,0 0 44-15,0 0-10 0,-4 15-5 0,12 0 2 16,1-4-15-16,2 4 1 0,-1-2-19 0,0 3-14 16,-1-1 8-16,0-1-3 0,0 0-17 15,-2 0 1-15,0-1-10 0,0-2-2 0,-2-2-17 16,2 3-8-16,-3-5 7 0,-1 0-4 15,0-4-18-15,-1 2-8 0,0-4-17 0,0 1 2 16,-1 0-39-16,0-2 4 0,0 0-75 0,-1 0-39 16,0 0-27-16,0 0-28 0,0 0-57 15,4-13 22-15,-3 8-228 0,1 1 11 0,-1-1 36 16,0-2 31-16,-1 2 26 0,1-2 28 0,-1 2 23 16,1-1 18-16,1 0 2 0</inkml:trace>
  <inkml:trace contextRef="#ctx0" brushRef="#br0" timeOffset="308323.9521">24010 6934 813 0,'1'-5'335'16,"0"0"-43"-16,-1 2-6 0,-1-1-29 0,2 1 3 15,-1-1-33-15,0 1-23 0,0 2 18 16,0-2-33-16,0 2-10 0,0 0-12 0,-2 1 11 16,1 0-26-16,0 1-7 0,-1 0-18 0,-1 3-7 15,0-1-9-15,0 3-6 0,-5 7-14 16,-1 0 9-16,1 1-24 0,4-3-1 0,-3 1-7 15,0 5-6-15,-2-5-11 0,4-2-19 16,-1-3-25-16,1-1-21 0,3 1-19 0,0-3 4 16,-1-1-83-16,2 1 7 0,0-1-53 15,-1-3-72-15,2 0 20 0,0 0-293 0,0 0 36 16,0-5 42-16,0 3 20 0,0-1 51 0,-1 0-5 16,0-3 42-16,1 2 21 0,-1 0 17 15</inkml:trace>
  <inkml:trace contextRef="#ctx0" brushRef="#br0" timeOffset="308587.6597">23833 6982 720 0,'-1'0'402'0,"-1"0"-26"16,0 0-50-16,0 0 17 0,0 0-25 15,2-1-19-15,0-1-17 0,0 2-26 0,3-1-25 16,0 0-18-16,0 1-22 0,1-2-21 0,3 2-10 15,0-1-25-15,10-1-2 0,-1 2-15 16,3-1-25-16,1 0-3 0,0 1-9 0,-2 0-25 16,-2-2-41-16,-2 2-22 0,5-1-39 0,-3 1 4 15,4-2-114-15,-4-1-47 0,-5 0-81 16,-3 1 28-16,1-2-251 0,-1 4 60 0,-1-1 19 16,0-1 9-16,-2 1 23 0,1 0 60 0,-6 1 4 15,0 0 1-15,8 0 42 0</inkml:trace>
  <inkml:trace contextRef="#ctx0" brushRef="#br0" timeOffset="309177.7265">24416 6754 882 0,'1'-5'365'0,"0"2"-43"0,0-1-11 15,-1 2-40-15,1-1 9 0,-1 0-20 16,0 1-32-16,2 1-29 0,-4 0-6 0,0 1 0 15,1 0-16-15,-1 2-7 0,0 1-10 16,-1 2-3-16,0-2-17 0,-4 11-1 0,0-2 7 16,1 3-19-16,1 1 7 0,-2 1-6 0,2 1-14 15,0 0 8-15,2 3-7 0,-1-3-7 0,3 4-14 16,-2-5-4-16,1 2 9 0,2 2-14 16,0-10-12-16,0 3-11 0,0 3-5 0,0 1-4 15,13 18 8-15,-7-21-6 0,2-3-28 16,1 0 8-16,4 2 8 0,-1-5-8 0,1-1 17 15,2-3-21-15,2-1-19 0,0-3 9 0,-9-1 21 16,2 0-27-16,4 0 15 0,18-11-21 16,-16 9 5-16,-1-6-6 0,-3 3-6 15,1-3-2-15,-6 1 30 0,5-3-37 0,-7-2 20 16,0 2-13-16,-4 2-6 0,-1 1 1 16,0 7 13-16,0 0-6 0,0-7-12 0,-10-3 16 15,-5 6-5-15,2 1-32 0,-4 0 6 0,-2 3-27 16,-2-3-27-16,-3 2-26 0,1 1-19 0,11 0 9 15,-6 0-134-15,-2 0-55 0,0 0 29 16,1 0-309-16,-1 0 28 0,0 0 46 0,2 0 38 16,-3 0 27-16,-2 0 39 0,-2 0 38 15,1 0 50-15,-4 0 10 0,-3 0 4 0,-4 0 36 16,-4 0-59-16</inkml:trace>
  <inkml:trace contextRef="#ctx0" brushRef="#br0" timeOffset="312209.3848">25079 6507 275 0,'0'-13'251'0,"0"13"-15"0,0 0-17 16,-14 0-40-16,14 0-7 0,0-13-6 16,0 13-2-16,-25-19 8 0,24 16-13 0,0 1-19 15,-2 1 2-15,1-1 4 0,1 0-17 0,0 1 10 16,0-1-23-16,0 0-12 0,1 0-10 16,0 2-1-16,1 0 9 0,-2 0-19 0,2-2 11 15,0 4-8-15,2-2-11 0,0 0-6 0,0 1 54 16,2-1 15-16,1 3 8 0,13 5-6 15,-2-3 7-15,2 4-2 0,2-2-8 0,1 1-7 16,1 3-2-16,1-4-5 0,3 0-20 0,-3 2 5 16,1 3-10-16,-1 0-16 0,2 2 8 15,-1 0-19-15,1 1-8 0,-1 0 9 0,-1 3 0 16,0 0-13-16,-1 1-9 0,-1 2-6 0,-3-3 13 16,-1 3-11-16,-4 0-15 0,-1 3-1 15,-2 2 10-15,-4-2-19 0,0 6 1 0,-5 1 3 16,-2-18-8-16,0 8 9 0,0 3 7 15,-17 27-27-15,6-26 14 0,-3-1 1 0,-3 1-30 16,-4-2-14-16,-1 1-21 0,-2 0-10 16,-2-2-45-16,1 0-50 0,0-3 15 0,1-2-118 15,2-2-47-15,0-1 27 0,-1-1-301 0,4-4 53 16,3 0 30-16,4-6 36 0,2 2 57 0,4-2 12 16,0-2 30-16,0 1 31 0,1-1 9 15,1-1 43-15,2 1-3 0</inkml:trace>
  <inkml:trace contextRef="#ctx0" brushRef="#br0" timeOffset="313117.3323">25791 6734 929 0,'3'2'359'16,"8"7"44"-16,-1 3-24 0,1-1-31 0,-1 4-12 15,5 1-8-15,-6 0-24 0,0-2-27 16,4 3-20-16,-7 0-32 0,1-2-16 16,-1-1-19-16,-1 0-2 0,-1-4-34 0,-2 1-5 15,-1-2-2-15,2-4-13 0,-3 0-16 0,1-2-3 16,-1-3-12-16,0 0-14 0,0 0-15 0,0 0 7 16,0 0-24-16,-14 9 1 0,11-9 0 15,0-1 2-15,0 0-23 0,-1-2-2 0,2-1-8 16,-1-1-3-16,-3-10-11 0,1 3-6 0,4 2 15 15,1 10-1-15,0-15-22 0,11-14 8 16,-1 15-13-16,3 1 4 0,4 2 1 0,0 3 16 16,4 4-13-16,4-1-6 0,-5 4 4 0,-9 1 24 15,6 0-11-15,20 11 12 0,-14-1-12 16,-4-2-1-16,1 5 9 0,-1-1 1 0,-2 2 0 16,-2-2-8-16,-2 1 10 0,-2-3-6 0,-2-1-14 15,-3-3 14-15,-2 0-6 0,0-1 12 0,-1-2-8 16,-1 0 2-16,0-1 5 0,0 1-7 15,-1-2-1-15,1 0 13 0,-2-1-16 0,-3-1-10 16,3 0 34-16,0-1-20 0,-1-1-4 16,0 0-5-16,-1-1 7 0,1-1-4 0,0-1 2 15,1 1-5-15,0-2-9 0,0-1 13 0,0 0-18 16,12-15 6-16,-4 8 15 0,2 1 3 16,4 2-10-16,-1 2 16 0,1 1-7 0,4 1-10 15,2 5 15-15,-1 1 0 0,2 1-5 16,-13 1 0-16,6 0-2 0,18 11 13 0,-17-6-11 15,-2 5-4-15,-3-3 28 0,-2 2-3 16,-2-1-17-16,-2 1-19 0,-1-3 3 0,-1 1 2 16,-2-7-3-16,0 7 2 0,0-7-33 0,0 7-14 15,0-2-50-15,0-5-17 0,-12 14-38 16,8-11-48-16,3-3 20 0,-3 0-148 0,3 0-44 16,2-1 33-16,-1-2-207 0,3 0-33 15,2 1 64-15,8-6 20 0,3 3 56 0,4-5 17 16,2 3 22-16,0-3 19 0,1 1 59 0,-2-3-9 15,0 1 12-15,-4 0-8 0</inkml:trace>
  <inkml:trace contextRef="#ctx0" brushRef="#br0" timeOffset="313433.6735">26751 6742 318 0,'4'-2'425'0,"-1"-2"-75"0,0 3-17 0,-3 2-2 16,0 0-44-16,0 2 53 0,-3 2 6 0,1 0-16 16,-2 11 3-16,-1-1-7 0,1 2-33 15,1 2-2-15,2 0-25 0,0-5-8 16,1-5-19-16,0 3-37 0,0 1-10 0,13 14-21 15,-3-16-3-15,1 0-21 0,0-4-15 0,5-1-20 16,-4-3 1-16,8-3-13 0,-12 0-11 16,6 0-20-16,2 0-8 0,21-13-22 0,-18 7-12 15,-6-3-12-15,5-1-26 0,0-1 1 0,-4-4-4 16,1 1-5-16,-4-2-16 0,-5 0-2 16,0 4-11-16,1-3 17 0,-5 2-14 0,-1 3-5 15,-1 10 10-15,0-6 5 0,-11-3-7 16,-1 1-14-16,-5-1 3 0,-2 6-19 0,-2 2-21 15,0 0-28-15,13 1 12 0,-6 0-62 16,-1 0-35-16,2 0-30 0,1 0-22 0,1 0-58 16,3 0 33-16,0 0-219 0,8 0 15 0,0 0 37 15,-11 11 24-15,15-8 44 0,1 0 33 16,13 2 30-16,5 2 7 0,4-4 16 0,1 1-45 16</inkml:trace>
  <inkml:trace contextRef="#ctx0" brushRef="#br0" timeOffset="313780.6439">27306 6808 342 0,'4'-5'377'0,"1"1"-34"0,-2 0-25 0,6-5-48 15,-2 1-3-15,-1 2 2 0,-3 1-34 16,0-1 21-16,-1 2-18 0,0 1 6 0,0-1-23 16,-2 1-13-16,0 3-21 0,0 0-39 0,0 0 6 15,0 0-10-15,0 0-17 0,-13-14-8 0,7 13-8 16,0 1-7-16,-1 1-16 0,-9 3 1 0,-1 2-9 15,1 3-5-15,0 1 2 0,-2 2 21 16,0 3-2-16,0 3-3 0,4 0-2 16,2 1-23-16,1 1 16 0,2 1-15 0,1-2-1 15,7-1-30-15,0-4 17 0,1-5-17 16,0 2 14-16,16 8-8 0,-4-10-14 0,4-4 1 16,2-3-17-16,1-2-34 0,2 0-12 0,-12 0-28 15,19-14-27-15,-6 4-22 0,-2 0 10 0,0 0-99 16,-2-6-31-16,0-2-37 0,-5-2-20 15,1 1 26-15,-2-2-257 0,0 0 43 0,-1-2 22 16,-1-1 27-16,-1-2 44 0,-1 2-1 0,-3 0 24 16,0 2 48-16,-4 0 26 0,0 4-15 15</inkml:trace>
  <inkml:trace contextRef="#ctx0" brushRef="#br0" timeOffset="314031.3121">27443 6457 964 0,'-4'-16'305'15,"-1"0"24"-15,1 4-42 0,-1-2 41 0,3 6-13 16,0 1-13-16,1 2-18 0,0 2-23 15,1-2-17-15,-1 4-1 0,2 5 21 0,0-2-7 16,1 4-3-16,7 18-26 0,-1 2 37 16,1-1 8-16,3 7-41 0,0 3-1 0,1 2-20 15,-1-1-18-15,-1 1-25 0,1-4-14 16,-1 2-20-16,-3-4-13 0,3 1-22 0,-5-6-32 16,1 3-39-16,-2-3-8 0,1-3-2 0,0-4-75 15,-1 0-38-15,2-7-35 0,-6-2-51 0,2-4 16 16,-1-3-198-16,0-3 32 0,-2 0-306 0,0 0 52 15,0 0 41-15,7 0 40 0,5-11 67 16,3 4 14-16,2-4 57 0,0 6 8 0,7-4 37 16,2 2 11-16,1-3 29 0,3 0 0 15,7 5 10-15</inkml:trace>
  <inkml:trace contextRef="#ctx0" brushRef="#br0" timeOffset="314587.3631">28279 6664 484 0,'0'-6'407'0,"0"1"-47"0,0 2-2 16,2 0-60-16,-2 0-38 0,1 2 12 16,0 1 18-16,1 2 1 0,0 1-6 0,4 13-23 15,-1 2 8-15,-1 3-10 0,-1 1-27 16,0 4 5-16,-2 0-25 0,-1-1-25 0,1 1-42 15,0-5-10-15,-1 3 9 0,1-7-23 16,1-4-1-16,1-2-57 0,-3-3-20 0,2-1-37 16,1-3-27-16,-1-2-70 0,2-1 7 0,-4-1-136 15,0 0-55-15,22-12 24 0,-11 3-303 16,-1-2 28-16,0-3 29 0,2-1 56 16,0 0 32-16,-2-3 23 0,1 1 14 0,0-1 30 15,-1 2 35-15,0-1 25 0,-1 0-1 0</inkml:trace>
  <inkml:trace contextRef="#ctx0" brushRef="#br0" timeOffset="314814.4682">28527 6656 610 0,'0'-3'420'0,"2"-1"0"0,-1 1-12 0,0 1-34 15,-1 2-17-15,0 1-2 0,1 2 4 0,0 1-26 16,-1 1 0-16,3 13-4 0,-2 0-37 16,-1 2 14-16,3 2-43 0,-3 0-6 0,2 1-28 15,0-1-34-15,0 0-19 0,1-4-9 0,2 1-25 16,-2-3-15-16,1-1-53 0,0-4-6 15,3 0-46-15,-3-3-45 0,2-3-60 0,-2-1-69 16,2-2 15-16,-2-2-210 0,-4 0 30 0,0 0-328 16,8 0 47-16,13-22 59 0,-10 13 73 15,1-4 38-15,5 1 9 0,-1-2 34 16,1 3 25-16,1 1 33 0,3 0 20 0,5 3 13 16,-4-3-31-16</inkml:trace>
  <inkml:trace contextRef="#ctx0" brushRef="#br0" timeOffset="315051.5999">28901 6807 277 0,'0'2'652'16,"-1"0"-109"-16,-1 0-35 0,1 0-32 0,0-2-41 15,2 2-17-15,-1-2-22 0,0 1-45 16,1-1-41-16,1 2-14 0,-2-2-8 0,3 1-22 16,0 0-25-16,2 0-51 0,2 0-18 0,2-1-23 15,11 0-16-15,0 0-17 0,5 0-85 16,-14 0-19-16,5 0-48 0,5 0-52 0,1 0-41 15,26-11 14-15,-21 7-131 0,-1 1-63 0,-1 0-41 16,0-1 30-16,-3 0-228 0,7-2 43 16,-7 0 33-16,0 2 59 0,-1 2-17 0,2-1 61 15,-1-1 29-15,-2 0 18 0,1-1-8 16,4 1 15-16,-4-1 48 0</inkml:trace>
  <inkml:trace contextRef="#ctx0" brushRef="#br0" timeOffset="315312.2916">29572 6606 742 0,'0'-7'621'0,"0"0"-61"0,2 3-31 0,-2-1-53 15,0 2-37-15,0 1-55 0,2 2 21 16,-1 0 3-16,1 5-12 0,7 11-25 0,-3 3-27 16,1 2-32-16,-1 5-29 0,2 1-28 0,-2 1-23 15,1 1-32-15,-5 0-23 0,1 1-11 16,0-4-31-16,0-1-40 0,-3-2-43 0,0-13-41 15,0 5 0-15,0 2-134 0,0-1-77 0,0 0 19 16,0-5-233-16,-13 9 38 0,10-13-311 0,-5 3 34 16,-3-4 72-16,6-2 56 0,-3-2 36 15,2 0 36-15,-2-1 34 0,1 0 29 0,-9 2 35 16,0-3 40-16,-2 2-6 0,-1 1 60 16,-2 3-35-16</inkml:trace>
  <inkml:trace contextRef="#ctx0" brushRef="#br0" timeOffset="316509.985">19451 8140 853 0,'0'0'308'0,"0"0"3"0,0 0-2 16,-14 0-38-16,14 0-34 0,0 0 34 0,0 0 0 15,0 0-13-15,0 0-9 0,0 0-2 0,0 0-16 16,0 0 4-16,0 0-13 0,0 0 11 15,0 0-15-15,0 0-1 0,25 16-20 16,-6-14-22-16,5-1-2 0,-12-1-22 0,8 0-36 16,3 0-7-16,3 0-14 0,-1 0 1 15,0 0-22-15,-2 0-14 0,-1 0-42 0,-3 0-24 16,-4 0-25-16,0 0-34 0,-4 0-47 16,-1 0 12-16,-3 0-131 0,-7 0-51 0,7 0-78 15,-7 0 32-15,0 0 29 0,0 0 31 16,11 11-248-16,-12-11 44 0,-1 3 53 0,0 0 31 15,-1 0 20-15,-1 3 47 0,0-4-3 16,-7 6-12-16,0 4 65 0,-1-1 22 0</inkml:trace>
  <inkml:trace contextRef="#ctx0" brushRef="#br0" timeOffset="316711.5153">19550 8399 507 0,'-5'6'455'15,"3"-1"-50"-15,2-3-56 0,0 0 52 16,2 2-7-16,1-1-23 0,1 0-19 0,2-2-37 15,10 3-29-15,1-1-30 0,2-2-31 0,-1 1-19 16,1-1-35-16,0-1-15 0,0 0-33 16,-4 3-56-16,-15-3-38 0,11 0-49 0,-1 0 2 15,0 0-187-15,-3 0-65 0,0 0 27 16,0 0-275-16,-7 0 44 0,8 0 30 0,-8 0 18 16,7 0 55-16,-7 0 33 0,7 0 32 15,-7 0 3-15,10 0 9 0,-2 0 29 0</inkml:trace>
  <inkml:trace contextRef="#ctx0" brushRef="#br0" timeOffset="318771.9963">20518 8170 813 0,'0'0'296'0,"0"0"-29"0,14 0-7 0,-14 0-33 16,0 0-25-16,0 0-10 0,0 0-17 15,14 0-3-15,1-19-19 0,-14 16 18 0,2 0-18 16,-1-2 2-16,-1 1-7 0,0-2-32 0,-1 0-7 15,0 1 7-15,0 5 5 0,0-11 4 0,0 0-27 16,-15-12-2-16,7 13-1 0,-3-3-1 16,1 2-8-16,-2 0 3 0,-2 4-12 0,-1 5-17 15,1 0 0-15,2 2 4 0,3 0-13 16,-18 17-8-16,8-3 2 0,6 1 1 0,-2 2 0 16,4 3-7-16,-1-1-2 0,4 1 12 15,4 1 0-15,1 0-12 0,-1-2 8 0,4-12-13 16,0 6 8-16,16 12-7 0,-5-11-4 0,0-6-3 15,4-2 2-15,-3-4-7 0,0-1-1 16,-12-1-4-16,15 0 0 0,1 0-7 0,16-15 0 16,-15 7-6-16,-1-1-1 0,-2-1-18 15,-2-2 3-15,0 0-9 0,-1-2 2 0,-5 2-2 16,4-1 11-16,-3 1 1 0,0 0 3 0,-3 3-1 16,0 0-3-16,0 3 3 0,0 2 9 15,-4 1 2-15,3 0-4 0,-2 1-9 0,0 1 15 16,-1 1 15-16,0 0 7 0,0 0 24 0,4 13 0 15,0 4 18-15,-1 5 11 0,-1 2 11 16,2 3 1-16,-1 4 7 0,1-2-27 16,0 3 3-16,-2-2-10 0,-1-1 7 0,0 1-18 15,1-1-2-15,-2-3-8 0,2-3 12 0,-1-2-28 16,0-1 14-16,0-8-28 0,-1-4-25 16,1 1-8-16,0-4-16 0,-1-5-50 0,0 0-55 15,0 0 12-15,2 7-145 0,-2-10-41 16,3-1 26-16,-1 1-294 0,5-11 12 0,-1 1 70 15,-1-3 48-15,1-1 13 0,-1 3 47 0,3-4 12 16,1 4 25-16,2-3 39 0,6 0 3 16,1 0 2-16,2 0 46 0</inkml:trace>
  <inkml:trace contextRef="#ctx0" brushRef="#br0" timeOffset="319229.7433">21309 7933 351 0,'2'-2'416'15,"-1"-1"-68"-15,0-1-1 0,-1 3-35 16,0-3-63-16,0 1-7 0,-1 1-29 0,0 1 14 15,-2-1 4-15,1-1-18 0,-3 2-23 0,1 1 3 16,-3 0-12-16,0 0-7 0,0 0-24 16,-2 0 5-16,-21 11-16 0,12-4-6 0,0 3-14 15,-1 0 0-15,0 5-2 0,2-1-9 16,-2 5 10-16,2 3-10 0,0 2-7 16,1 2-4-16,0-1-11 0,1 5 2 0,3 1 11 15,2 1-20-15,2 2 3 0,1-3-14 16,6 2 0-16,1-18-6 0,0 9 7 0,0 1-16 0,16 32 5 15,-6-30 3-15,1-2-13 0,4 0-19 16,-2-3 19-16,4-1-23 0,1-3 6 16,0-1-14-16,4-2-29 0,-4-2-62 0,5-4-45 15,-2-2 11-15,-3-2-159 0,1-2-72 16,1-2 30-16,-10-1-275 0,5 0 44 0,3 0 44 16,20-14 21-16,-17 9 69 0,2-2 22 15,2-1 16-15,-3 1 26 0,1-1-28 0,-1-1 21 16,0 0 76-16,-3-3-47 0</inkml:trace>
  <inkml:trace contextRef="#ctx0" brushRef="#br0" timeOffset="319572.1558">21582 8097 486 0,'0'-4'445'0,"-1"1"-49"0,0 0-53 0,0 1-26 15,1 2-16-15,0 1-5 0,1 1 1 16,-1 3-15-16,1 3-4 0,5 11 3 0,-3 2-10 16,0 3-18-16,-1 5-23 0,6-2-21 15,-8 5-28-15,5-2-7 0,-3 0-6 0,0 1-22 16,0-4-29-16,0 0 9 0,0-3-31 0,1-3 9 15,-1-1-22-15,-1-3-9 0,1 0-52 16,-1-6-25-16,2-4-33 0,-2-2-39 0,1 1 5 16,0-6-176-16,-2 0-95 0,0 0 30 0,0 0-262 15,13-11 47-15,-5-2 24 0,-1 0 60 16,2-4 23-16,-1 1 37 0,3-1 32 16,0 2 26-16,2 1 21 0,4-4 32 0,6 4-2 15</inkml:trace>
  <inkml:trace contextRef="#ctx0" brushRef="#br0" timeOffset="320200.3263">21943 8248 910 0,'-3'4'330'0,"0"-3"-35"15,1 0-25-15,-2 2-1 0,0-3-24 0,0 3-29 16,-1-3 9-16,0 0-12 0,-1 1-33 15,0 0 15-15,0-1-16 0,0 0-10 0,6 0-2 16,0 0 2-16,-8 0-28 0,1 0-11 0,7 0-7 16,-10 0-9-16,-3-9-5 0,9 6-4 0,0-1-28 15,0 1 4-15,1 0-15 0,2-2-2 16,-1 1 3-16,2-1-13 0,1 0-2 0,1 1-5 16,-2 4-6-16,9-7-1 0,-5 3-7 15,2 1-4-15,1 2 2 0,0 1-17 0,1 0 14 16,1 0-7-16,4 0 7 0,18 15-8 0,-16-4 13 15,1 1 0-15,0 1 0 0,-2 1-2 16,0 0-8-16,-2 2 9 0,-1 0-5 0,-3 0 7 16,-2 0-6-16,-4 2 16 0,0-5-20 0,-2-13 8 15,0 13-6-15,0 3 16 0,0-2-12 0,-13 8 4 16,7-9-9-16,-2-5-2 0,1 0-2 16,-3 1-11-16,4-3 7 0,-2 0 4 15,-1-3-14-15,1 0 9 0,1-3-6 0,0 0 0 16,1 0-8-16,6 0 13 0,0 0-21 0,-8 0 16 15,8 0 0-15,-6 0-4 0,-4-12-2 0,9 9 0 16,1 0-8-16,1-1 8 0,3 1 0 16,0 1 1-16,0 0-5 0,1 2 0 0,1-3-13 15,1 3 2-15,0 3 23 0,3-3 10 16,18 10-9-16,-11-3 5 0,1 0 1 0,-2 0 6 16,0 2-19-16,-4-3 13 0,2 0-11 0,-3 2 6 15,-1-3 5-15,-4-2-11 0,-1-1 11 16,-3 0-15-16,1 3-9 0,0-5-1 0,0 3-29 15,-1-2-27-15,-1-1-40 0,-1 0-55 16,0 0 16-16,0 0-99 0,0 0-52 0,9 0-22 16,3 0 28-16,18-13-283 0,-11 8 51 15,0-2 45-15,5 1 43 0,1-4 21 0,-1-1 41 16,2 1 1-16,5-1 45 0,-3-1 16 0,3-1 48 16,2-2-17-16</inkml:trace>
  <inkml:trace contextRef="#ctx0" brushRef="#br0" timeOffset="320545.3549">22761 8300 750 0,'-2'1'474'0,"-2"1"-45"0,2-2-35 15,-1 0-11-15,1 1-25 0,-1 1-24 16,1-1-11-16,0-1-13 0,2 1-37 0,-1 0-2 15,1 1-24-15,0 0-6 0,3 0-19 16,1 1-10-16,2-3-21 0,11 4 1 0,4 1-25 16,1-3-14-16,2 4-21 0,1-4-4 0,5 1-21 15,2 1-11-15,-2-1-4 0,2-1-19 0,-15-2-11 16,7 0 20-16,0 0-11 0,1 0-28 0,0 0 7 16,-1 0-14-16,-5 0-5 0,-3 0-45 15,-4 0-3-15,-1 0-23 0,-4 0-28 16,-7 0-49-16,7 0-29 0,-7 0 14 0,0 0-129 15,0 0-56-15,8-5-26 0,-10 1 32 0,-1 1-269 16,-1 1 9-16,0-1 80 0,0 0 43 0,0 2 18 16,-1-2 30-16,-1 0 41 0,0 1 18 15,0 0 42-15,-10-4 5 0,5 1 18 0,3 1 28 16</inkml:trace>
  <inkml:trace contextRef="#ctx0" brushRef="#br0" timeOffset="322799.3525">23818 8178 296 0,'0'-13'353'0,"0"13"-27"0,0 0-45 15,0-14-26-15,0 14-21 0,0-18-27 0,0 17 6 16,-1 1-2-16,-4 1-20 0,4 4-20 0,0-2 32 16,0 4-19-16,1 15 29 0,0-11-12 15,0 7-12-15,0 4 3 0,0 3-9 0,0 1-13 16,13 29-8-16,-9-28-17 0,-2-3-18 16,1 0 2-16,-1-2-9 0,-2-3-11 0,2 0-17 15,-2-11-6-15,0 2 5 0,0-1-4 16,0-1-20-16,0-1 7 0,0 0-11 0,0-7-13 15,-14 11 5-15,11-10-9 0,-2 0-3 0,0-2-12 16,0 1-5-16,0-2-9 0,1 0-14 0,-1-1 7 16,2 1-13-16,-2-1 3 0,2 0 0 15,2 2 5-15,-1-2-17 0,2 1 11 16,2 1-5-16,2 0 4 0,2 0 4 0,1-1-5 16,14 2 7-16,4-3-6 0,0 2 5 0,5 0-4 15,-1-1 5-15,1 1 1 0,-2-3-17 0,-1 1-20 16,-1-1-17-16,-1-2-29 0,-3 2-44 0,-3 0 12 15,-1 1-69-15,-6-5-39 0,-2 1-52 16,-5 0 24-16,0 0-185 0,-3 0-88 0,-2 7 46 16,0 0 44-16,0-8 33 0,0 1 10 15,-16-15 41-15,7 10 27 0,-5 3 20 16,4-2 14-16,1 2 1 0</inkml:trace>
  <inkml:trace contextRef="#ctx0" brushRef="#br0" timeOffset="323027.4668">24028 8304 307 0,'-4'-1'447'0,"2"1"-74"0,-1 0-44 15,2 0-32-15,-2 0-20 0,3 1-34 16,0 2 80-16,1 0-22 0,1 2-2 0,0 0 3 16,1 11-25-16,3 3-15 0,2 2-12 0,-2-2-31 15,0 0-16-15,-1 6-16 0,1-3-26 16,-3 2-1-16,0-1-15 0,0-2-35 0,-2-1 2 16,-1-12-40-16,0 5-35 0,0 1-45 15,0-3-45-15,0-3-42 0,0 2 9 0,0-3-129 16,0-7-52-16,0 5 21 0,0-5-315 0,0 0 59 15,-1 7 33-15,2-9 23 0,4-1 61 0,9-7 15 16,1-4 19-16,6 0 47 0,-3-1 22 16,3 1 13-16,0-3 11 0</inkml:trace>
  <inkml:trace contextRef="#ctx0" brushRef="#br0" timeOffset="323544.3496">24593 8195 874 0,'2'-13'420'0,"-2"4"-61"0,-1 1-48 0,-4-6 20 16,-1 6-13-16,1-2-43 0,-7 1-23 0,1 2-18 15,-2 1-21-15,0 2-20 0,2 4-22 16,11 0-22-16,-17 0-2 0,-18 10-18 16,14-3-7-16,2 5 1 0,2-1-13 0,1 2-5 15,0 1-8-15,2 2-4 0,0 0-10 0,5 1-2 16,1 0-21-16,0 0 6 0,4 0-10 0,3-1 5 15,1-2-14-15,0-14 3 0,12 25-1 16,-2-13-1-16,5-4-9 0,2 0-2 0,0-2-14 16,6-5 4-16,1 1-6 0,0 2 10 15,-1-1-17-15,-1 0 1 0,5-1-9 0,-5 3-1 16,-1-3-3-16,1 5-12 0,-5-4 0 16,-2 4-5-16,-4-3-6 0,-4 2 9 0,-1 0-4 15,-2 0-4-15,-1-1 7 0,-2 1 1 16,-1-1 3-16,0-5 0 0,0 0 4 0,0 7-2 15,-16 11 6-15,1-8-3 0,-1-3 4 16,1 0-7-16,-3-3 6 0,-1-2-9 0,6 0 5 16,-7-2-3-16,1 2 12 0,10-2 2 0,-3 0 2 15,-15-14 7-15,18 8-17 0,2-2 4 16,3 2-5-16,2-2 3 0,2 1 3 0,0 7 2 16,0-11-10-16,21-16 8 0,-7 10-5 15,2 0-6-15,0 3 8 0,1-1-9 0,0 2-25 16,1-1-10-16,2 1-8 0,-2 2-46 0,1 2 10 15,0 1-114-15,-4-1-52 0,3 4 24 0,-4 0-284 16,2 0-15-16,-4 5 44 0,-12 0 51 16,10 0 6-16,1 0 84 0,4 0 4 0,26 11-21 15,-15-3 58-15,3-1 17 0,1-1-6 16</inkml:trace>
  <inkml:trace contextRef="#ctx0" brushRef="#br0" timeOffset="324216.1218">25474 8226 679 0,'0'-2'419'16,"0"2"-45"-16,0 0-48 0,1 1 12 0,-1 2-2 15,1 1-13-15,-1 3-32 0,4 8-4 16,-1 1-22-16,0 0-13 0,1 4 1 0,-2-3-35 15,3 1-22-15,-2-2-8 0,0 0-24 0,-3-3-5 16,1-1-9-16,-1-3-15 0,0-2-6 16,1-2-19-16,-1 0 7 0,0-5-17 0,0 0 19 15,0 0-18-15,0 0 13 0,0 0-37 16,0 0-4-16,0 0-11 0,-6 9 14 0,3-13-13 16,0 0-27-16,1-1-20 0,1-1 8 0,-2-9-6 15,3 2-12-15,0 13-8 0,0-12 7 16,12-11-1-16,-6 17 4 0,5-4-16 0,2 2 23 15,3 1-20-15,0 5 8 0,3-1-8 16,-1 3 3-16,1 0 17 0,-9 0-12 0,21 10 13 16,-12-2 1-16,-1 1-20 0,2 1 12 0,-4 2-3 15,0 0 6-15,-2 0 12 0,-4-1-28 0,-3-3 20 16,-1-1-19-16,-1 0 11 0,-3-1 6 16,-1-1 7-16,1-2-17 0,-2-2 0 15,0 2-1-15,1-3 25 0,-1 0-12 0,0 0-8 16,0 0-3-16,0 0 1 0,-11 1 9 0,9-5 5 15,-2 0 9-15,-3-8-27 0,2 2 2 16,3 2-2-16,0-1 1 0,2 1 5 0,0-1 0 16,0 9 5-16,0-6-2 0,0-3 0 0,17-15-6 15,-7 14 0-15,4-2 0 0,2 3 10 16,4 0-25-16,1 2 21 0,2 3-2 0,-1-3-9 16,2 4-1-16,1 1 1 0,-13 2 3 15,5 0-3-15,3 0-13 0,20 15 18 0,-22-8-5 16,-2 0 12-16,-5 2-22 0,-2 1 15 15,-5 0 2-15,-3-2 1 0,-1-1-1 16,0 0-12-16,0-7-22 0,0 0-21 0,-15 20-12 16,6-13-38-16,1-3-43 0,-1-1-66 0,1-1 20 15,2-2-137-15,6 0-53 0,-10 0 34 0,-9-9-243 16,15 4 39-16,2 0 41 0,0-1 50 16,4 2 41-16,3-1-10 0,13-7 58 15,-1 1-4-15,5 1 48 0,0-1 36 0,-1 0 9 16</inkml:trace>
  <inkml:trace contextRef="#ctx0" brushRef="#br0" timeOffset="324542.0164">26239 8236 945 0,'-2'3'373'0,"2"1"0"16,-1 0-8-16,0 2-13 0,0 1-31 16,0-2-15-16,2 4-15 0,-1-1-20 0,0 4-12 15,0 1-24-15,0-2 2 0,13 15-27 16,-5-15-30-16,-3-1-5 0,3-4-25 0,0-3-18 15,-1-1-16-15,2 0-11 0,8 2 0 16,-4-4-1-16,-13 0-29 0,15 0-3 0,14-11-15 16,-15 5 14-16,2-3-25 0,-2 0-6 0,-5-2-23 15,2 1-10-15,0-3-22 0,-2-2 4 16,1 3 2-16,-4-2-3 0,-1 4-7 0,-3 2 3 16,-2 2-9-16,0 6 10 0,0 0 0 15,-10-10 0-15,4 8-4 0,-1 1-7 0,-1 1-24 16,-12 0-11-16,8 0-9 0,-3 0-22 0,-3 0 9 15,-17 12-98-15,16-7-37 0,3-3-43 0,5 1 24 16,2 0-239-16,5-2-37 0,0 0 55 0,2 0 10 16,3 1 35-16,3 1 63 0,13-1 9 15,4 0 22-15,7-2 37 0,3 4 3 0</inkml:trace>
  <inkml:trace contextRef="#ctx0" brushRef="#br0" timeOffset="324909.4824">26857 8260 768 0,'7'-6'379'0,"4"-3"-30"0,-2 3-22 0,-4-1-41 16,0 3 44-16,-4-1-27 0,2-1-1 0,-2 0 1 15,-1 2-21-15,0 0-12 0,0 4-21 0,0 0-33 16,0 0-4-16,-12-15-7 0,-1 9-14 16,-1 0-29-16,-2 2 3 0,2 2-30 0,1 2-7 15,3 0-14-15,-6 0-3 0,-2 0-22 16,-20 15 5-16,19-6-26 0,2-1 2 15,1 1 6-15,0 4-25 0,3-1 3 0,1 4 2 16,2 0-14-16,2-2-6 0,3 3 4 0,5-3-3 16,0-14-8-16,0 13 12 0,15 12-2 15,-2-15-19-15,0-1 6 0,3-1-24 16,1-3-19-16,-2-4-8 0,-1-1-16 0,-3 0-15 16,4 0-31-16,21-18-30 0,-17 10 0 0,1-3-40 15,-4 1 14-15,3-1-76 0,-3-5-6 0,-3-1-17 16,-2 0-33-16,0 1-26 0,2-5 30 15,0 1-127-15,-5 3-32 0,-1-3-14 0,-1-1 20 16,-1-1 41-16,-3 2 8 0,2 4 33 16,-4 6 24-16,0-5 76 0,0-2 52 0,0 3 114 15</inkml:trace>
  <inkml:trace contextRef="#ctx0" brushRef="#br0" timeOffset="325165.6639">26967 8020 857 0,'-16'-29'178'0,"8"12"3"16,0 0 2-16,0 2-5 0,2 0 15 16,0 1 29-16,-2 0-9 0,4 2-24 0,0 4-21 15,1 1-19-15,0 3 72 0,1-2 3 16,1 2-8-16,-1 2-28 0,1 2-12 0,1 0 6 15,0 0 13-15,0 0-3 0,0 9 21 0,2 9-7 16,-2-4 7-16,0 2 1 0,12 27-11 16,-7-17-22-16,4 1 14 0,-2-1-19 0,0 0-8 15,1 0-19-15,1 1-20 0,-1-1-20 0,1-1 7 16,1 0-14-16,-1 2-18 0,-2-2-12 16,1-5 8-16,-1 0-23 0,-1-1-13 0,0-5-5 15,0-1-41-15,-1-4-25 0,-2-1-33 0,-3-4-38 16,3-2-72-16,1 1 17 0,-4-3-162 15,0 0-46-15,0 0 33 0,0 0-282 0,11-10 39 16,-1-1 38-16,7 0 59 0,4 1 28 16,2-3 52-16,1 3-2 0,4-2 32 0,2 0 5 15,4 4 81-15,0 3-21 0,1-2 5 0</inkml:trace>
  <inkml:trace contextRef="#ctx0" brushRef="#br0" timeOffset="325556.705">27738 7991 774 0,'0'-1'397'0,"2"0"-10"16,-1 0 2-16,1-1-35 0,1 1-35 16,-1-1-6-16,1 5 20 0,-2-3-25 0,2 5-1 15,0-1-12-15,5 16-4 0,-4 3-24 0,0 0-20 16,-3-1-26-16,2-2 0 0,0 5-32 16,-1-4 1-16,0 0-23 0,-1-3-28 0,-1 1-4 15,0-12-14-15,0 2-13 0,0-1-74 0,0 1-47 16,0-2-42-16,0-7-40 0,0 7-65 15,0-7 15-15,12 9-201 0,-8-11 32 16,2 1-302-16,9-7 39 0,-3 1 56 0,2-4 57 16,1 0 25-16,-2-1 40 0,8 2 42 15,-3-6-5-15,-3 4 60 0,2-7 3 0,-2 4 13 16,0 0 30-16</inkml:trace>
  <inkml:trace contextRef="#ctx0" brushRef="#br0" timeOffset="325865.5255">28019 8060 586 0,'1'-2'415'0,"0"2"-43"0,-3 0-51 0,1 0 27 15,-2 3-6-15,1 1-6 0,0 3-21 0,-2 8 6 16,-3 2-5-16,5 3-30 0,2 0-10 16,0-3-24-16,0-8 5 0,0 6-41 0,0 1-8 15,14 15-33-15,-8-17-14 0,3 0-11 0,-1-4-8 16,3-3-29-16,2 2 2 0,-3-6-17 16,2-3-2-16,-4 0-25 0,6 0-2 0,17-13-9 15,-12 5 6-15,-1-3-27 0,2-1-4 16,-4 1 7-16,0-5-26 0,-2 0-7 0,0 1 13 15,-5-4-25-15,-1 2 17 0,-3 2-16 16,-3 1-4-16,-2 14 5 0,0-10 8 16,-15-7-7-16,3 7 2 0,-2 3-19 0,-5 3 2 15,0 4-32-15,7 0-11 0,-4 0-37 16,-3 0-40-16,-3 0 13 0,0 0-122 0,2 0-48 16,2 0-44-16,1 0 28 0,4 0-254 0,1 0 14 15,-3-2 61-15,15 2 17 0,0 0 55 0,0 0 35 16,-5-8 24-16,18 0 41 0,2-4 9 15,7 0 15-15,4 2 24 0</inkml:trace>
  <inkml:trace contextRef="#ctx0" brushRef="#br0" timeOffset="326654.6255">28119 6517 780 0,'1'-2'331'0,"-2"1"-31"16,3-1-56-16,-2 1-21 0,0 1-17 0,0 0 3 16,0 0-25-16,0 0 21 0,0 0-53 15,0 0 12-15,-17-15-20 0,12 14-14 0,1 2-13 16,-2-2 26-16,-2 3-6 0,1-2-4 15,-15 11-3-15,9-2-8 0,-2 2 10 0,2 5 3 16,0 1-4-16,1 7 2 0,0-2 5 16,2 2 7-16,2 2-14 0,2 2 14 0,-2 2-21 15,4 3-5-15,4 2-12 0,0-18-10 16,0 10-8-16,0 5-5 0,16 33-21 0,-5-30 15 16,2-2-24-16,1-1 3 0,1-3-44 0,4 0-15 15,4-2-38-15,3-4-46 0,4 1 8 0,2-8-113 16,2 2-53-16,2-4-67 0,4-4 29 0,-1 0-264 15,7-4 11-15,1 0 52 0,3 0 43 16,-24-6 30-16,16 0 36 0,8 0 34 16,63-11 28-16,-49 4 9 0,2-2-25 0,4-4 44 15</inkml:trace>
  <inkml:trace contextRef="#ctx0" brushRef="#br0" timeOffset="327240.1826">29913 6350 461 0,'-2'0'371'0,"0"0"-37"15,0 0-36-15,1 0-28 0,0 2-21 0,1-1-31 16,1-1 62-16,1 1-12 0,1 2 12 0,1 1-5 16,3-2-5-16,9 3-6 0,2 2-15 15,3 2 10-15,-3-1-13 0,6 2-27 0,-1-1-19 16,-2 3-14-16,2 6-32 0,0 3-18 0,-2 5-1 15,-2 3-17-15,2 4-18 0,-4 4 0 16,1 4-11-16,-1-1-17 0,-4 1-9 0,-3 1-2 16,-1 2 8-16,-3-2-23 0,-4 0-17 15,-2-21-8-15,0 9-48 0,-14 36-35 0,1-29-39 16,0-1 9-16,-10-2-148 0,-4 0-83 0,-2-2 31 16,-5-1-300-16,-3 1 30 0,-1-2 48 15,-2-2 36-15,-7-3 69 0,2-3 4 16,-4 2 15-16,6 0 60 0,-5-2 15 0,2 0 30 15,0-1 1-15,2 0 23 0</inkml:trace>
  <inkml:trace contextRef="#ctx0" brushRef="#br0" timeOffset="328452.9249">19530 9235 481 0,'0'0'336'15,"-14"0"-38"-15,14 0-20 0,0 14-23 16,0-14-29-16,0 0-11 0,-21 19 4 0,20-16 1 16,0 1-24-16,2-3-22 0,0 1-20 0,3 1 55 15,0-3 7-15,4 0-3 0,11 0-25 0,-8 0-20 16,5 0-1-16,5 0-28 0,30-10-9 15,-22 7-15-15,-2 2-13 0,3 0-11 0,-16 1-6 16,5 0-19-16,-1 0-57 0,1 0-55 16,-1 0 5-16,16 16-138 0,-24-12-65 0,-2 0 27 15,-1-1-291-15,-3 1 46 0,2 0 4 0,-3-2 55 16,1 2 19-16,-1-4 12 0,0 3 39 0,-2-3 33 16,0 2 1-16,-1 2 34 0</inkml:trace>
  <inkml:trace contextRef="#ctx0" brushRef="#br0" timeOffset="328659.9566">19633 9558 385 0,'-4'3'506'0,"1"2"-98"16,0-2-13-16,1 0-55 0,3-2-22 16,3 0-29-16,-1 1-11 0,3-4-31 15,2 2-35-15,15 4-16 0,-13-4-30 0,7 0-7 16,3 0-28-16,28-13-22 0,-23 12-50 0,1-2-6 15,-3 1-90-15,2 1-73 0,-2 1-49 0,-11 0 16 16,4 0-275-16,4 0-36 0,-4 0 31 0,0 0 3 16,1 0 54-16,-1 0 35 0,-2 0 20 15,3 0 3-15,23 10 2 0</inkml:trace>
  <inkml:trace contextRef="#ctx0" brushRef="#br0" timeOffset="347607.7858">20427 9249 275 0,'0'0'352'15,"0"0"-39"-15,0 0-42 0,24-29-19 0,-19 15 19 16,-5 14-18-16,2-20-5 0,-1 13-19 0,0 2-26 16,-1 0 12-16,0 1-27 0,1 1-12 15,-1 1-38-15,0 0 24 0,0 4-18 0,-1 0 11 16,0 2 7-16,0 2-24 0,-1 13-3 0,2-9 4 15,0 4-15-15,-7 23-1 0,2-13-17 16,2 2-11-16,-1-4-9 0,0 0 5 0,1 0-17 16,1-5-11-16,0 2-7 0,0 0-1 0,2-7-31 15,0-12-17-15,0 10-39 0,0-1-24 16,0 2 6-16,13 9-110 0,-9-16-47 0,2-1-40 16,-1-2-38-16,-1 3 27 0,2-3-254 0,-1-1 59 15,-1 2 25-15,2-2-1 0,0 1 61 16,-1-1 1-16,2 2 34 0,11 1 47 15,-4-3 30-15</inkml:trace>
  <inkml:trace contextRef="#ctx0" brushRef="#br0" timeOffset="348071.076">20810 9274 967 0,'1'-7'332'0,"-2"1"-33"0,2 4-8 0,-1-3-48 15,-1 2 1-15,-1 1-28 0,1-3-23 16,-1 4-2-16,0 0 5 0,-2-1-9 0,1 2-8 16,-1 2-12-16,0 0 5 0,-1 1-6 15,-5 7-10-15,-1 0-4 0,2 4-1 0,0-2-2 16,1 5-10-16,2-3-1 0,1 2-2 16,1 0-21-16,3-2-1 0,-2-1-3 0,3-4-6 15,0 3-29-15,0 2 2 0,16 15-1 0,-7-19-14 16,2 2 3-16,2-3-2 0,2-1-30 0,1-3 10 15,1-2-16-15,1 1 10 0,-2-4 8 16,-6 0-6-16,6 0-26 0,16-14 22 0,-16 6-5 16,3-3-21-16,-6 0-6 0,1-1-6 15,-2 1 8-15,0-6-11 0,-5 0 2 0,-1 1-2 16,-1-3-13-16,-3 1 11 0,-1 0-4 0,-1 10 0 16,0-6-2-16,-14-11-2 0,4 14-16 15,1 2 11-15,-4 2 2 0,-3 4 4 0,-1-2-14 16,1 5 12-16,-4 0-12 0,10 0-2 0,-5 0-8 15,-22 13-12-15,18-9-30 0,-1 3-5 16,3-1-19-16,2 1 11 0,3 0-81 0,1-2-37 16,3 0-25-16,2 0-47 0,2-1 28 15,4-1-252-15,-1-2 20 0,1-1 24 0,0 0 51 16,0 0 12-16,13 7 19 0,7-6 55 0,4 4 14 16,4-3 15-16,8 3 2 0</inkml:trace>
  <inkml:trace contextRef="#ctx0" brushRef="#br0" timeOffset="348687.2893">21543 9319 625 0,'6'-12'380'0,"-2"2"-58"0,0 0-23 15,-2 1-14-15,-2 2-51 0,2 0-1 16,-2 1-36-16,0-2-22 0,0 8 37 0,0 0-18 15,0-13-12-15,-16-11-25 0,7 12 3 0,2 4-8 16,0 1-18-16,-6 0 6 0,0 2-9 0,-4 3-18 16,3-1-8-16,2 1-1 0,0 2-9 15,12 0-8-15,-14 0-2 0,-3 0-10 0,-16 14-4 16,16-6 0-16,2 1-10 0,-1 1-1 16,2 0-10-16,0 1 4 0,1-1-20 0,2 1 12 15,2 0-1-15,1 2-7 0,3-5-7 0,1-1 13 16,4 1-5-16,0-8-10 0,0 7 3 15,0-1 6-15,11 13-17 0,-3-12 13 0,3 3-16 16,2 0 7-16,2-4-2 0,0 1 2 0,1 1-5 16,2-2-9-16,0 1-4 0,1-3-3 15,-1 6 11-15,0-4-6 0,2 0 1 0,-3 1-9 16,-1 1 12-16,-1-3-15 0,0 2 18 0,-2 2-11 16,-2-1 4-16,-4-3-4 0,-2 2-3 15,-2-1-1-15,-2 1 7 0,0-1 20 16,-1-6-6-16,0 0-3 0,0 7 4 0,-15 10 10 15,2-9 0-15,-1 1 5 0,-3-4 3 0,0 2-22 16,-1-1 21-16,-2-4-5 0,-1 1-8 16,0-2-7-16,1-1 2 0,11 0-4 0,-4 0-1 15,-17-12-3-15,14 9 8 0,3-3-5 16,3 3 9-16,4-3-12 0,1 0-1 0,2 1-2 16,3-2 2-16,0 7-13 0,0-8 6 15,16-14 5-15,-4 9 3 0,3 1-11 0,1-1-5 16,1 1-8-16,3 4 5 0,0-2-33 15,-1-1-11-15,0 3-39 0,0 0-35 0,-2 1-31 16,4-1 14-16,-5 3-134 0,1 1-68 0,-6 1 32 16,2 0-275-16,-3 3 55 0,-1-2 57 15,10 2 23-15,-9 0 13 0,8 0 35 0,4 0 43 16,3 0 42-16,32 14 9 0,-28-11 10 16,1 4-2-16</inkml:trace>
  <inkml:trace contextRef="#ctx0" brushRef="#br0" timeOffset="350255.463">22196 9510 571 0,'0'0'247'16,"0"0"-14"-16,0 0-27 0,0 0-23 0,0 0 1 16,0 0-14-16,0-12-9 0,0 12 4 15,0 0-15-15,0 0-17 0,0 0-27 0,0 0 1 16,0 0 8-16,0 0-11 0,0 0-13 0,0 0 1 15,-14 0 8-15,14 0-11 0,0 0 11 16,0 0-6-16,0 0 5 0,0 0-8 0,0 0-9 16,-21-23-9-16,19 22-8 0,0 1 28 0,1-2-1 15,-1 2-6-15,0 0-2 0,1 0-15 16,-1-1 11-16,1-1 7 0,-1 4-22 0,-1-4 3 16,2 2-5-16,-1 0 14 0,2 0-8 15,-2-1-5-15,0 0-12 0,2 1 6 0,-2-2 2 16,2 2-7-16,-2 0-5 0,2 0 1 0,-1 0-2 15,0-1-3-15,1 1 2 0,0 0-4 16,0 0-6-16,0 0 13 0,0 0-1 0,0 0-10 16,0 0 14-16,0 0-18 0,0 0 19 0,0 0-11 15,-5 1-7-15,5-2 18 0,-1 2-4 16,1-2-7-16,-1 1 2 0,1 0-5 0,0 1-19 16,0-1-2-16,0 0 18 0,-1 0-11 0,1 0-1 15,0 0-1-15,0 0 11 0,1 2-21 16,-1-2 1-16,1 0-2 0,0 0 8 0,1 0-1 15,0 1 7-15,1 0 8 0,2 1 10 0,0-1-13 16,3 1 7-16,10 2 20 0,5 2-16 16,-2-1 15-16,2-1-27 0,2 1 18 0,0 0-22 15,1 2-14-15,1-2 11 0,3 2 6 0,0-2-14 16,1 0 0-16,-2-1 0 0,-1 2-8 16,-2-4-3-16,-2 1 12 0,-3 0-2 0,-7-3 15 15,-3 1-14-15,-3 2-9 0,1-1-2 0,-2-1 1 16,-3-1-6-16,1 2 10 0,-1-2 13 15,-1 0-19-15,0 2 13 0,0-2-31 0,0 0 27 16,-3 0-23-16,0 0 22 0,0 0-22 16,0 0 11-16,0 0-16 0,3-2 12 0,-4 4-17 15,1-4-9-15,-2 2-12 0,-1 0-15 0,2 0-23 16,-2 0-13-16,0-1-19 0,0 0-37 0,1 1 13 16,0 0-89-16,-2-1-20 0,2 1-34 15,-1-2-29-15,1-1 28 0,0 2-246 0,-2 0 7 16,2-4 25-16,-1 5 45 0,0-2 55 15,3 0 12-15,-2 1 25 0,1-2 48 0,0 2-31 16,-3 1 70-16,2-3 11 0</inkml:trace>
  <inkml:trace contextRef="#ctx0" brushRef="#br0" timeOffset="353443.1096">24669 7890 262 0,'0'0'370'0,"0"0"-45"0,0-13-25 15,0 13-9-15,0 0-32 0,0 0-5 0,0 0 2 16,13-24-31-16,-12 20 25 0,0 2-29 0,0-1 3 15,2 0-42-15,0 1 18 0,3-1-9 16,9-1-3-16,1 4-10 0,-10 0-2 0,8 0-10 16,5 0-5-16,24 16 5 0,-20-6-25 0,0 7 1 15,2 1-1-15,-3 3-18 0,2 7-13 16,-1 1-1-16,0 0-11 0,-4 6-8 0,-1 1-7 16,-2 0 2-16,-2 1-21 0,-2 1-7 15,-1-2 3-15,-3 0-2 0,-1-1-4 0,-4-4 2 16,-1 1-33-16,-2-16 6 0,0 8-29 0,-12 27-17 15,3-24-43-15,-4-4-30 0,-1-2-32 16,-2-2 11-16,0 0-107 0,-3-4-74 0,-4-1-55 16,2-1 32-16,-1-1-241 0,1 2 39 15,-1-5 46-15,0-1 62 0,3 0 14 0,2-1 18 16,-4-1 32-16,1 0 3 0,5-1 6 16,-4 1 84-16,1 0-10 0</inkml:trace>
  <inkml:trace contextRef="#ctx0" brushRef="#br0" timeOffset="362813.7659">23390 9452 473 0,'14'-18'294'0,"-14"5"-10"0,19-7-30 15,-16 13-7-15,-1 0-13 0,0 2-4 0,-1-2-11 16,1 1 7-16,-1 2-29 0,2 0-18 0,-1 1-20 15,-2-2 23-15,0 3-25 0,1-1-9 0,0 3-37 16,-1 3 33-16,0 2 0 0,0 1 0 16,-1 14 10-16,1-8-8 0,0 5 0 15,0 7-28-15,-11 27 11 0,7-24-13 0,1 0-10 16,-1-1-18-16,0 0 3 0,-1-3-9 16,1-2-16-16,0-1-5 0,-1-4-3 0,3-6 4 15,-2 0-4-15,1-3 0 0,0 0-10 0,0-2 10 16,1-2-6-16,0-1-5 0,-2-2-5 0,1 0-2 15,3 0-18-15,0 0 9 0,0 0-12 16,-12-12 1-16,10 9-13 0,2-1 14 0,-1-1-11 16,2-2-13-16,1 4 15 0,0-1-9 15,3 1-2-15,9-5 5 0,1 4 1 0,1-1 3 16,5 3 1-16,0 2-14 0,1-3 6 0,-8 3 2 16,4 0-8-16,3 0-5 0,2 0 19 15,0 0-7-15,-2 0 4 0,-2 0-13 0,-4 0-7 16,-1 0-12-16,-2 0-16 0,-1 0-8 0,-3 0-35 15,-1 0-26-15,0 0 11 0,-7 0-65 16,8 0-25-16,-8 0-9 0,7 0-27 0,-7 0-22 16,7 0-29-16,-7 0 26 0,0 0-131 15,0 0-56-15,16-7-8 0,-16 4 49 0,0-1 10 16,0 0 37-16,0 0 27 0,-1-1 23 0,1 1 24 16,-2-2 62-16</inkml:trace>
  <inkml:trace contextRef="#ctx0" brushRef="#br0" timeOffset="363054.9076">23722 9597 565 0,'0'-7'197'0,"0"-2"22"0,0-8-6 16,3 3-4-16,-3 14 12 0,0-9 0 0,0 0-3 15,0 3-4-15,0 6-9 0,0-8-7 16,0 8-22-16,0 0 31 0,-8-7 15 16,6 10 14-16,-1 2-5 0,2 1-5 0,-4 11 2 15,1 2-18-15,0-1-8 0,3 6-6 0,-1-1-22 16,-4 1-9-16,2-2-27 0,2-1 4 16,0 0-24-16,0-2-19 0,0 1 1 0,1-1 2 15,1-5-18-15,-1-1-23 0,1-3-20 0,-1-1-34 16,0-1-23-16,0-2-22 0,1-6-56 15,0 0-24-15,0 8 10 0,0-8-108 0,0 7-24 16,0-7-53-16,0 7 27 0,-11 1-273 0,11-8 19 16,-1-1 54-16,2-1 31 0,1-1 33 15,0-2 19-15,6-8 55 0,4-1 3 0,5-1 28 16,1 5 11-16,2-5 33 0</inkml:trace>
  <inkml:trace contextRef="#ctx0" brushRef="#br0" timeOffset="363891.6357">24102 9449 291 0,'-1'0'367'0,"-2"-1"-47"0,1 0-23 0,-1-1-16 15,0 0-17-15,1 2-32 0,-3-1-1 16,3 1-14-16,0-2-26 0,-1 2 23 0,1-1-5 16,0 1 4-16,-1-3-25 0,1 2 12 0,0 1-10 15,0-1-18-15,0 1-7 0,1-1 3 16,0-1 5-16,0 2-7 0,1-3-23 0,2 3-17 16,-1-2-2-16,2-1-19 0,2 0-3 0,0 1-13 15,14-3-3-15,-2 1-19 0,2 1-9 16,-10 3 2-16,6 0 0 0,21 10-7 15,-17-2-1-15,1 1-25 0,-2 1 17 0,-2 3-21 16,-2 2 10-16,-2 0-5 0,-2 0 3 0,-2-3-6 16,-4 2-11-16,-1-2 8 0,-1-2-19 15,0 0 16-15,-2-3-6 0,0-7 2 16,0 7 10-16,0-7-12 0,-11 17-2 0,2-7-14 16,1-3 22-16,-1-2-19 0,1-1 14 0,-2-1-6 15,-5 0-1-15,3-1-7 0,3 0 17 16,2-1-13-16,0-1 4 0,0 1 8 0,7-1-3 15,0 0-4-15,0 0-16 0,0 0 14 0,-7 0 9 16,7 0-7-16,0 0 0 0,-7 3-18 16,9-3 20-16,0 0-14 0,3 0-7 0,0 0 17 15,2 1 3-15,8 3-16 0,2 1 4 0,-2 0 4 16,2 2 6-16,0 0-14 0,-2 4 5 0,-1-4-2 16,1 4 11-16,-2-3-11 0,-1 5 9 15,-3-4 4-15,0 3-16 0,-3-7 7 16,-3 2 6-16,0 2-4 0,-1-1 26 0,-2-8-20 15,0 5 23-15,0-5 12 0,0 9-6 0,-17 8-24 16,9-9 20-16,-7 1-19 0,0-2 8 0,-4-2-26 16,1 1 20-16,-3 0-2 0,-1-3 7 15,-1-3-31-15,0 2 6 0,1-1-18 0,11-1-6 16,-6 0-22-16,-1 0 5 0,0 0-21 16,2 0-12-16,3 0-21 0,-11-10-25 0,19 7-18 15,0-2 14-15,3 2-94 0,1-3-24 16,1 1-36-16,0-3-54 0,0-1 29 0,14-19-212 15,0 11 26-15,-2-1 30 0,6 2 30 0,-1 0 33 16,4 2 43-16,4 4 44 0,5 0 0 0,3-1 9 16,5 1 27-16</inkml:trace>
  <inkml:trace contextRef="#ctx0" brushRef="#br0" timeOffset="364469.6719">24821 9559 903 0,'-4'0'365'0,"0"2"-59"0,0-5-29 15,-1 4-29-15,0-2 8 0,1 0-32 0,0 0 20 16,-2-3 2-16,2 4-37 0,0-2-13 0,-2 1-13 16,3-4 11-16,-2 4-21 0,1-3-9 15,-1 0-16-15,1 1-12 0,2-2 11 0,-1-2-7 16,1 2-5-16,1 0-28 0,0 1-10 15,1-3-5-15,0 7 6 0,0-10-18 0,16-7 5 16,-6 7-19-16,2 2 9 0,4 3-6 0,0-1-17 16,5 6-15-16,-4 0 10 0,-8 0-4 15,4 0-6-15,19 14-13 0,-13-4 16 0,-2 1-20 16,-1 2-3-16,0 2 4 0,-5-1 10 16,-4 2 0-16,3 0-5 0,-4 0-13 0,-2 0 13 15,-3-3-12-15,-1 0 10 0,0-6 2 16,0 3 6-16,-13 16-18 0,4-14 5 0,-5 3-11 15,0-10 20-15,1 7-19 0,-4-5 9 16,2 3-17-16,-1-2 17 0,-1 1-10 0,-2-2 0 16,0-1-2-16,7-2-3 0,-6-1-4 0,7 1 6 15,0-4 1-15,2 3 8 16,3-1-4-16,1-2-11 0,1 2 7 0,1-2 9 16,0 3-16-16,0-2 17 0,1 0 9 0,2 1-11 15,0-2 8-15,0 0-21 0,0 0 5 16,0 0 9-16,14 0-15 0,-6 0 17 0,1 0-19 15,12 0 6-15,-11 0-4 0,6 0 17 0,5 0-18 16,1 0-7-16,1 0 12 0,2 0-20 16,0 0-19-16,-1 0-30 0,0 0-27 0,-3 0-54 15,1 0 13-15,-1 0-126 0,-1 0-54 0,1 0 29 16,0 0-247-16,23-5-33 0,-21 5 54 16,-11 0 38-16,7 0 46 0,3 0 13 0,2 0 49 15,1 0-1-15,22-9 30 0,-21 4 58 16,-4 3-6-16</inkml:trace>
  <inkml:trace contextRef="#ctx0" brushRef="#br0" timeOffset="365095.5961">25545 9599 1055 0,'1'-1'365'0,"1"0"17"0,0 4 10 15,1 0-18-15,-1 4-20 0,0-2-27 16,4 11-6-16,0 1-25 0,-1 0-33 0,2-2-3 15,-2 2-35-15,-3 0-8 0,0-5-35 0,-1 2 1 16,0-6-27-16,0 1-22 0,-1-1 1 16,0-1-23-16,2-3 7 0,-2-4-10 0,0 0-14 15,0 0 7-15,0 7-8 0,0-7-19 0,-11 10-10 16,8-9-1-16,0-2-8 0,-2-1-5 0,2 0-5 16,-1-4-6-16,0-8-4 0,3 2 11 15,1-2-14-15,0 14-13 0,0-12-8 16,13-15 10-16,-4 17-14 0,-1-4 11 0,3 8-1 15,6 0 14-15,-1 3-5 0,3-2-12 0,-10 5 0 16,7 0-2-16,2 0-7 0,20 12-12 16,-19-4-6-16,0 1 9 0,0 1 8 0,0 2-14 15,-2 1 4-15,-4-2 18 0,0-1-12 0,-3 0-8 16,-2-4 6-16,-1 0-11 0,-3-1 8 16,-1-1 23-16,1-1-9 0,-2 0 0 0,0-1-3 15,-2-2-2-15,0 0-11 0,-2 1 17 16,0-1-3-16,-1 0-13 0,1 0 10 0,-1-3-5 15,0 0 2-15,-2 0 23 0,3-1-3 0,-1 1-21 16,1 0 3-16,1-1-16 0,0-1 19 0,0 1-7 16,2-1 0-16,1 0 1 0,2 0 9 15,7-7-15-15,1 2-1 0,5 1 1 0,3-1-1 16,3 2 2-16,2 4 22 0,3 1-2 0,-16 3-21 16,10 0 5-16,2 0 7 0,24 12-5 15,-25-2 9-15,-1 0-4 0,-5 2 11 0,0 2-3 16,-4-2-19-16,-1 3 0 0,-3-1 1 0,-4 1-1 15,-3-5 13-15,-1-1-4 0,-1 1 1 0,0-3-21 16,0-7-25-16,0 6-12 0,0-6-37 16,0 8-24-16,-11 1-29 0,8-8-45 0,0 0 18 15,0-1-102-15,2-2-23 0,-1 1-47 16,6-2 31-16,0-1-210 0,8-5-29 0,6-2 42 16,2-1 64-16,4-2 7 0,0 2 54 15,1-1 31-15,2 1 18 0,2 0-29 0,-3 3 65 16,1-5 7-16</inkml:trace>
  <inkml:trace contextRef="#ctx0" brushRef="#br0" timeOffset="365405.4198">26579 9704 766 0,'3'2'361'0,"-2"-1"7"16,-1 3-49-16,-2-1 5 0,0 2 3 15,-4 9-8-15,-3 0-4 0,2-1-12 0,1 3-19 16,0-2-2-16,-1 2-29 0,3-5 0 0,2-1-41 16,0-2-11-16,1 1-5 0,1-9-19 15,0 6-9-15,0-6-18 0,0 12-15 16,20 7-16-16,-7-14-7 0,-1-2-13 0,1-3-12 15,-4 0-8-15,5 0-5 0,20-10 1 0,-13 3-16 16,0-5-9-16,-1-2-8 0,0 0-9 16,0 0-7-16,-2 2 0 0,-2-4-19 15,-2 3 16-15,-5 0-30 0,-1 1 3 0,-5 3-11 16,-3 1 9-16,0 8-10 0,0 0-9 0,-19-21 5 16,3 16-10-16,-5 3-29 0,1 2-17 15,-3 0-17-15,0 0-24 0,12 0-17 0,-5 0 11 16,0 0-79-16,0 0-50 0,2 0-38 15,3 0-47-15,1 0 29 0,4 0-221 0,6 0 25 16,-8 7 34-16,13-5 55 0,15 1 16 0,5 2 9 16,7 2 29-16,1-5 68 0,1 5-1 15,4-4-24-15</inkml:trace>
  <inkml:trace contextRef="#ctx0" brushRef="#br0" timeOffset="365939.3399">27261 9797 685 0,'20'-3'392'16,"-2"0"-38"-16,-9 3-47 0,9-9 22 15,-10 3-14-15,-1 2-8 0,-3-1-7 0,-1-1-25 16,-2 2-5-16,-1-2-19 0,0 6-6 0,0 0-35 16,0-8-13-16,-16-13-6 0,5 10-9 15,-2-1-15-15,1 6-22 0,-4-2 4 0,-5 4-25 16,8 3 1-16,-9 1-27 0,12 0-6 0,-5 0-13 16,-21 12 13-16,17-1-13 0,3 2 5 15,0 0-20-15,2 1 9 0,0 3-8 0,5-2 6 16,3 1-24-16,3 1 8 0,2-3 3 15,1-14-16-15,0 13-2 0,15 11 10 0,-4-15-16 16,3-1-8-16,4-3-1 0,0-3-25 0,2-2-6 16,-10 0-19-16,7 0-25 0,21-16-9 0,-17 5-19 15,-2-2-30-15,1-3-16 0,1 0 10 16,-2-4-80-16,0-2-19 0,-1 3 1 0,0-5-10 16,0-3 19-16,-4 2 16 0,3 0 11 15,-6 0 9-15,-4-1 22 0,2 2 28 0,-3-3 22 16,-4 2 39-16,-1 2 4 0,-1 10 29 15,0-1 11-15,-13-19 33 0,5 17-1 0,0-1 30 16,0 7 23-16,-1-1-2 0,2 2 11 0,1 3 17 16,1 4 15-16,-1-1-13 0,0 3 19 15,6 0 11-15,0 0 10 0,-15 20 16 0,9-2-8 16,4 3-2-16,-1 3-17 0,3 5 41 0,0-14-5 16,0 7-1-16,17 33-13 0,-8-22-17 0,1 1-4 15,-1-3-9-15,1-1-18 0,3-3-15 16,-2-1-7-16,0-4-30 0,3-1-27 0,-1-3-1 15,0 1-78-15,0-7-43 0,1-3-67 16,2-3-51-16,0-3 20 0,-9-3-161 0,4 0 30 16,21-10-265-16,-13 4 6 0,-1-3 61 0,3-3 41 15,1 0 35-15,0-1 27 0,-2-3 33 16,4 0 25-16,0-2 6 0,-1 1 32 0,0 0 25 16,-2 0 43-16</inkml:trace>
  <inkml:trace contextRef="#ctx0" brushRef="#br0" timeOffset="366151.4053">27935 9588 779 0,'3'-5'441'0,"0"0"-4"15,0 1-36-15,-2 1-11 0,-1 2 2 0,-1 2-20 16,-1 1-13-16,0 4-4 0,-2 13-41 16,-1 2 55-16,-3 3-33 0,-2 1-23 0,1 1-31 15,-1-2-21-15,2 4-25 0,0-5-28 16,-1 6-22-16,2-9-23 0,1 4-56 0,0-6-39 16,2 3-5-16,1-6-100 0,3-4-22 15,0-11-54-15,0 0-47 0,0 8 14 0,15 1-139 16,-11-11-33-16,11-3-61 0,4-2 35 15,-2-2-175-15,1-3-14 0,2-3 27 0,-1 0 39 16,0-4 34-16,1 2 34 0,-1 0 42 0,-1-3 28 16,2 2 19-16,-4 2 2 0,-2-4 185 15</inkml:trace>
  <inkml:trace contextRef="#ctx0" brushRef="#br0" timeOffset="366419.1174">28137 9687 1203 0,'9'-12'312'16,"-3"5"-13"-16,-1-1-21 0,-1 4-30 0,-1 1-30 16,-3 1 69-16,0 4-4 0,-1 1 9 15,-1-1-4-15,-8 10-7 0,8 0-5 0,-4 7-24 16,0 1-3-16,3 2-14 0,0 2-26 0,0-2-22 15,3-10 24-15,0 5-30 0,0 2-27 16,0 1-2-16,0-1-15 0,17 19-15 0,-6-23 4 16,-1-5-18-16,3-1-19 0,1-1-11 0,-2-7-15 15,3-1 6-15,-7 0 6 0,5 0-38 16,17-18 11-16,-13 11-7 0,-1-6-4 0,-2-4-3 16,-1 1-4-16,-1-1-53 0,-3-1 12 0,-2-3-23 15,-3 2 8-15,-3 1-10 0,-1 8-38 16,-12-18-31-16,-4 13-33 0,-3-1-41 0,-2 3 16 15,-4 1-136-15,-6 1-59 0,-4 1 33 0,-1 0-294 16,1 2 67-16,0 4 41 0,2 1 37 16,-6 3 31-16,3-2 52 0,6-3 35 0,-3 5 8 15,2-1 14-15,1 0 37 0,-1 1 34 16,0-1-13-16</inkml:trace>
  <inkml:trace contextRef="#ctx0" brushRef="#br0" timeOffset="367144.0566">25177 9281 661 0,'-2'-3'392'0,"0"3"-64"0,0 0-41 15,0-2-37-15,1 1 78 0,1-1 0 0,0 2-19 16,2 1 0-16,1 1-3 0,1 0-23 15,8 10-2-15,-1 1-3 0,1 2-17 0,1 6-10 16,-2 1-28-16,2 2-24 0,-1 5-9 0,0 4-20 16,-2 3-18-16,-1 1-11 0,0 4-2 15,-2 0-13-15,-2-1-4 0,-2 0-5 0,-2 3-30 16,-1-24-2-16,0 11-9 0,-16 39-40 0,4-31-42 16,-3-1-54-16,-6-1-42 0,-7 0-52 15,-2 0 13-15,-5-7-200 0,-1-1 29 0,-3-2-318 16,-2-3 75-16,0-4 43 0,-4 3 15 15,-1-5 42-15,-3 1 9 0,-2-2 72 0,2-3-13 16,-2 1 43-16,0-2 47 0,2-3 26 0,0 0-14 16</inkml:trace>
  <inkml:trace contextRef="#ctx0" brushRef="#br0" timeOffset="368160.8066">20336 9006 751 0,'0'0'339'0,"0"0"-18"0,13-13-38 16,-13 13 7-16,0 0-36 0,0 0-22 0,24-23-26 16,-23 19 3-16,-1 2-4 0,-1-1-22 15,-2 0-10-15,0 0-8 0,-2 2-16 0,-2-1-17 16,-1 2 12-16,-7 4-9 0,4-4-8 15,-19 12-1-15,12-4-10 0,-3 6 1 0,3 3-10 16,-2 2 4-16,0 6-9 0,0 6 7 16,-1-2-17-16,0 8 3 0,1 3 5 0,4 1 0 15,-2 5-10-15,3-2-12 0,4 6 5 0,2 0-4 16,4 0-2-16,4-4-33 0,1-21 12 16,0 8-3-16,25 43-12 0,-6-37-7 0,3-3 5 15,6-5-12-15,4-2-31 0,-1-4-44 16,8-3-55-16,1-1 10 0,3-2-160 0,3-2-108 15,-1-1 33-15,2-2-248 0,2 0 46 16,3-2 37-16,0 4 38 0,-1-4 32 0,-2-1 49 16,1 0 23-16,-1 0 2 0,0-1 33 15,0 1 20-15,-1-2 31 0</inkml:trace>
  <inkml:trace contextRef="#ctx0" brushRef="#br0" timeOffset="375336.0249">19515 10677 746 0,'0'0'289'0,"0"0"-43"0,0 0-14 0,0 0-4 16,0 0-19-16,0 0-16 0,0 0 7 0,0 0-11 15,0 0-12-15,0 0 6 0,-14 0-19 16,14 0 12-16,0 0 11 0,0 0-7 0,0 0-18 16,0 0 4-16,0 0-10 0,0 0 4 15,15 8-7-15,-7-8-5 0,1 0-7 0,6 0-8 16,3 0-6-16,1 0-25 0,1 0-12 0,20 13-7 15,-18-8-10-15,-1 3-7 0,-1-4-7 16,-1 3 7-16,-2-2-21 0,0 0-17 0,-4-2-34 16,-2-3-19-16,-2 1-39 0,-1 0 8 15,-8-1-129-15,8 0-62 0,-1 0 21 0,-7 0-289 16,8 0 15-16,6-12 20 0,-10 8 28 0,-2 1 51 16,-2 0 29-16,-1 2 24 0,0 0 13 0,-3 1 27 15,-2 0 6-15,0 1 15 0</inkml:trace>
  <inkml:trace contextRef="#ctx0" brushRef="#br0" timeOffset="375598.225">19597 10912 577 0,'-1'3'456'0,"-1"1"-78"15,1-2-51-15,1 1-43 0,0-1 41 16,0 0-8-16,3 0-19 0,-2 1-15 0,2-1-22 15,0 1-26-15,1-1-15 0,1 1-29 0,11 2-15 16,-2 0-16-16,3-3-27 0,-2 4-5 16,2-3-15-16,-4-1-22 0,5 0-26 0,0-1-40 15,-3-1-42-15,3 3 1 0,3 1-98 0,-12-4-53 16,5 0-78-16,2 0 26 0,3 0-288 16,-1 0 42-16,0-7 20 0,16-2 36 0,-17 4 28 15,-1 0 24-15,4 1 10 0,-3-2 43 0,0 3-34 16,0-3 56-16</inkml:trace>
  <inkml:trace contextRef="#ctx0" brushRef="#br0" timeOffset="375906.0426">20056 10683 628 0,'-5'-6'407'0,"0"1"-35"0,1 0-47 16,2 2-4-16,0 0-22 0,0 2-35 0,1-2-47 16,0 3 2-16,0 0 0 0,0 3-15 0,1 1 1 15,-1 3-8-15,3 11-3 0,-2-6-13 16,0 6-23-16,0 4 0 0,9 26-26 0,-5-22-2 16,1-1-20-16,-3 0-6 0,1 0-10 15,1-4-25-15,0-2-4 0,-3-1-52 0,1-6-57 16,0-1 4-16,-1-3-108 0,1-2-68 0,0-5-85 15,2-1 30-15,-4 0-244 0,0 0 15 16,8 0 62-16,10-15 33 0,-8 4 16 0,2-3 38 16,-1-1 30-16,1 1 20 0,-1-1 35 15,1-1-55-15</inkml:trace>
  <inkml:trace contextRef="#ctx0" brushRef="#br0" timeOffset="376295.0762">20264 10698 560 0,'-3'-4'460'16,"2"2"-80"-16,-1-1-50 0,-1 3 29 16,0 0-23-16,0 1-23 0,-1 3-16 0,-5 6-24 15,-1 4-19-15,3 1-12 0,-1 4-28 16,2 1-19-16,-1 1 2 0,3 2-24 0,3-2 1 16,0-1-24-16,1-9-3 0,0 3-2 0,0 3-37 15,18 17 6-15,-10-19-19 0,2-2 4 0,2-3-22 16,1-2-3-16,2-1-3 0,1-4-12 15,-10-3 2-15,7 0-4 0,0 0-25 0,18-15 6 16,-15 6-19-16,-2-1-20 0,0-2 2 0,-5-2-7 16,2-1-24-16,-1-2 12 0,-4 0-8 15,-1-2-8-15,-2-2 5 0,-2 0-10 0,-1 12 7 16,0-5 7-16,0-2-3 0,-11-15 9 16,3 19-9-16,-2 0 2 0,-2 5 1 0,-3 0-10 15,0 3-11-15,-3 2-6 0,4 1-35 0,7 1 16 16,-5 0 8-16,-10 11-76 0,7-5-7 0,3 3-18 15,-2-2-30-15,5 0-38 0,4-1-33 16,3-1 23-16,2 0-254 0,0-5 25 0,0 0 47 16,0 0 36-16,12 11 23 0,-6-8 35 0,0-1 6 15,18 1 20-15,4 1 24 0</inkml:trace>
  <inkml:trace contextRef="#ctx0" brushRef="#br0" timeOffset="376893.7165">20768 10737 770 0,'1'-5'376'15,"0"0"-66"-15,0-2-2 0,-1 1-47 0,0-1-19 16,0 1-21-16,-1-1-14 0,1-1-23 16,0-4 6-16,-13-12-7 0,7 12-37 0,-3 0 7 15,2 5-2-15,1 0-16 0,0 3-10 0,-1 0-15 16,0 1-2-16,0 1-11 0,0 0 3 15,-1 2-4-15,1-1-8 0,7 1-14 0,-12 0 7 16,-19 10-7-16,14-2-9 0,1-1-4 16,3 3 0-16,-1 6 4 0,1 0-16 0,2 2 3 15,2 0-5-15,2 1-6 0,-1-1-4 16,4-1-1-16,3-1 3 0,1-3-15 0,0-13 13 16,0 10-5-16,14 13 1 0,-4-14 5 0,-2-1-12 15,6-1 1-15,2-2 2 0,1 0 3 0,0-3-18 16,4 2 12-16,1-2-11 0,-2 2 3 15,0-1-9-15,-2 4 11 0,0-4-15 0,-2 2 9 16,0 1-9-16,-1-2 11 0,-1 3-16 16,-3-1 8-16,-1 2-3 0,-3 0 2 0,-2-2-11 15,-3 1 3-15,0-1 8 0,-1 0-3 0,-1 0 9 16,0-6 0-16,0 0-3 0,0 8 2 16,-11 16-1-16,1-12 16 0,-2-1 1 0,2-1-11 15,-2-1 12-15,-3-2-10 0,0-2 2 16,2-1 2-16,-2 0-6 0,1-3 0 0,3 2 15 15,11-3 2-15,-8 0-21 0,-1 0 24 0,2 0-5 16,-9-18-2-16,9 10-23 0,3-3 8 16,3 2-6-16,-1-2 14 0,2 11-21 0,0-13 19 15,0 0-19-15,16-18 11 0,-6 13-24 16,3 2 5-16,1 2-14 0,-1-3 3 16,2 2-15-16,-1-1-19 0,2 3-43 0,0 1-25 15,-1 3 10-15,-1-2-126 0,0 5-52 16,0-2 27-16,0 2-284 0,-6 1 5 0,0 2 21 15,1 0 46-15,1 1 34 0,-2 0 61 16,0 2 12-16,13 0 19 0,2-1 33 0,-10 1 16 16,9 0 30-16</inkml:trace>
  <inkml:trace contextRef="#ctx0" brushRef="#br0" timeOffset="378139.4835">21466 10851 799 0,'0'0'360'0,"-14"-12"-56"0,14 12-1 16,0 0-37-16,0 0-32 0,0 0-30 0,-14 0 25 16,0-20 4-16,12 23-16 0,1 2 2 15,-1 3 0-15,1 10-8 0,-2 1-10 0,2 1-6 16,1-11-1-16,0 5-23 0,0 3-8 16,0 0 7-16,0-2-27 0,0-2-10 0,0-1-5 15,0-2-5-15,0-2-15 0,0-1-25 16,0-7 15-16,0 8-16 0,0-8-15 0,0 6-7 15,-11 2-1-15,10-7-12 0,0-3 4 0,0-1-19 16,1 0-16-16,-2-3 9 0,2 1-23 16,2-12 12-16,-2 8-10 0,9-15-3 0,-1 6 3 15,-1 4-17-15,1-1 9 0,0 2-9 16,3 2 14-16,-1 3 0 0,0 4-11 0,2 1-6 16,-3 3 21-16,-9 0-1 0,12 0 4 15,15 15-17-15,-12-5 23 0,-3 1-18 0,0 0 13 16,-2 0-14-16,-1 1 3 0,1-2 17 0,-6 0-15 15,0-1 12-15,0-4-14 0,-1 2 19 16,-1-3-3-16,-2 0-18 0,2-1 32 16,-2-1-11-16,0-2 5 0,0 0-22 0,0 0 23 15,0 0-9-15,0 0 0 0,-10 6-16 0,7-7 21 16,0-1-2-16,0-1-19 0,-1 1-4 16,2-1 21-16,0 0-15 0,2-1 4 0,0-1-2 15,0-2-2-15,5-6-15 0,3-1 5 16,2 2 1-16,3-3 16 0,4 4-14 0,2 0 3 15,1 2 3-15,4 2-6 0,0 2 1 16,1 2 4-16,-2 1-5 0,-11 2 9 0,3 0 10 16,3 0 20-16,16 17-20 0,-17-9 3 0,-6 1-5 15,-2 3-4-15,0-5 11 0,-5 0-5 16,-1 0-10-16,0 1-9 0,-1-6-23 0,-1 3-26 16,0-2-37-16,-1 0-40 0,0 0 13 0,0-3-123 15,0 0-53-15,0 0 26 0,-2-2-243 0,3 1-43 16,0-2 47-16,1 0 42 0,2 1 35 15,6-9 49-15,-1 5 35 0,3-3-6 0,2 3 38 16,-1-4-20-16,1-1 30 0,-3 1 11 16</inkml:trace>
  <inkml:trace contextRef="#ctx0" brushRef="#br0" timeOffset="378444.7952">22083 10835 634 0,'2'0'418'0,"-4"-1"-70"16,1 3-43-16,0 1-41 0,-1 1 84 0,-6 8-9 15,4-2-19-15,1 2-26 0,-2 4-2 16,-1 0-17-16,1 1-25 0,1 0-30 0,3-5-25 15,0 0-12-15,1-2-4 0,0-1-21 0,0-9-32 16,0 7-1-16,0-7-3 0,11 14-7 16,0-3-31-16,-1-10-16 0,-1 1 17 0,3-2-24 15,-12 0-12-15,11 0-2 0,14-11 12 0,-10 4-21 16,-2-1 8-16,-1-1-15 0,0-2-8 16,-1-2-17-16,-5-1 3 0,4 0-15 0,-3-2 6 15,-3 1-11-15,0 0-7 0,-4 3-7 0,1 1 5 16,-1 11-12-16,0-5-10 0,-12-7-16 15,-2 7-16-15,3 1-5 0,0 4-6 0,11 0-30 16,-15 0 13-16,1 0-81 0,-15 16-25 16,14-11-33-16,4-2-52 0,5-1 28 0,-2 1-208 15,4 0 6-15,2-1 30 0,2 1 14 16,0-1 38-16,6 0 29 0,15 5 16 0,4-2 26 16,4 2 21-16,1-1-5 0</inkml:trace>
  <inkml:trace contextRef="#ctx0" brushRef="#br0" timeOffset="378993.7556">22724 10914 296 0,'5'-5'484'0,"-2"-2"-98"15,1 1-22-15,-4-1-47 0,0 0-9 0,-4-7-28 16,-3-1-1-16,-3 1-27 0,-1 2-9 16,-3 0-27-16,-2 2-21 0,-1 3 1 0,-1 2-31 15,-1 0-19-15,0 4-22 0,9 1 7 0,-5 0-9 16,-18 10-5-16,13-2-11 0,1 5 6 15,3-1 2-15,-1 1-9 0,2 1-1 0,3 4-21 16,3-1 10-16,3 1-20 0,1-2 3 0,3-3-8 16,2-6 0-16,0 1-17 0,0 2-3 15,15 12 1-15,-3-12-1 0,3-1-1 0,-3-7-24 16,2 0-23-16,-14-2-11 0,15 0-15 0,4 0-20 16,22-13-7-16,-22 4-34 0,2 1 2 15,-3-2-21-15,-1-2 10 0,0 1-44 0,-2-4 4 16,-4-2-8-16,1 2-4 0,-4-2 5 15,0-4-9-15,-2-1 16 0,-1-2 10 0,-2-1 11 16,-1 2 27-16,-2-1-6 0,0 11 21 0,0-6 10 16,0-3 17-16,-12-22 26 0,4 23 18 15,0 1 25-15,-1 3 1 0,1 2-5 0,-1 0 38 16,1 4-8-16,0 1 26 0,2 4-7 0,0 2 25 16,1 0-7-16,2 4-3 0,-2 0 5 0,5 0 17 15,0 0-4-15,0 0 20 0,-16 22 7 16,12-8-3-16,2 6 3 0,2-10 7 0,0 8 6 15,0 5-16-15,0 3-8 0,15 27 9 0,-7-24-7 16,-1 1-16-16,2-1 4 0,0 1-22 16,2-3-1-16,-2 0-27 0,0-3-2 0,3 0-21 15,-2 1 2-15,-2-4-26 0,3-3-42 0,-2-5-41 16,0-3-49-16,4 0 12 0,-4-5-133 16,0-5-68-16,-9 0 29 0,10 0-306 0,-3 0 32 15,21-9 35-15,-12 1 63 0,2-2 12 16,0 0 44-16,3-1 38 0,2-2-8 0,0-1 51 15,-1 2 19-15,3-3 9 0,-1 1 9 16</inkml:trace>
  <inkml:trace contextRef="#ctx0" brushRef="#br0" timeOffset="379235.7283">23214 10701 342 0,'2'-4'573'0,"-1"0"-110"0,-1 3-51 15,0-1-33-15,1 4 3 0,-2 0-22 0,0 2-20 16,0 2-3-16,-1 13-29 0,2-10 4 15,-9 24-14-15,5-9-35 0,2 1-26 0,-1 0-26 16,-1 0-13-16,1-3-21 0,1-1-29 16,0-2-19-16,0-1-1 0,2-5-51 0,0-2-58 15,0-11-52-15,0 0-21 0,0 7-52 16,12 2 9-16,-6-8-133 0,0-3-49 0,12-2-68 16,-1-3 30-16,0-3-229 0,2 0 47 0,-1-6 37 15,0 2 33-15,0-2 14 0,1-1 51 16,-2 2-14-16,-2-1 73 0,-1 0-2 0,-3 1 17 15,-2 3 6-15</inkml:trace>
  <inkml:trace contextRef="#ctx0" brushRef="#br0" timeOffset="379540.0371">23440 10778 464 0,'2'-2'388'0,"-3"1"5"0,0 1-33 0,0 1-47 15,-1 2 38-15,-2 1-14 0,-3 11 0 16,-1 0-7-16,2 2-19 0,-1 4-14 0,-1-1-8 16,6-2-32-16,2-10-19 0,0 7-25 0,0 1-26 15,0 2-16-15,11 11-10 0,-3-17-4 0,3 0-29 16,0-4 1-16,2 0-21 0,1-1 8 15,-1-7-40-15,1 1 5 0,-6-1-4 0,3 0-21 16,18-11 5-16,-13 0-15 0,-1 0 5 16,-1-2-26-16,-2-2-13 0,0-1-4 0,-2-4-12 15,-3 3 13-15,-2-4-3 0,-1 4 6 0,-3-3-17 16,-1 11 5-16,0-4-13 0,-15-12-11 0,5 13-2 16,-4 2 11-16,-2 4-24 0,-2 1-13 15,0 1-13-15,-3 1-9 0,9 3-30 16,-3 0-26-16,-2 0 13 0,-17 14-86 0,18-11-53 15,2 1-20-15,7-1 23 0,-2-2-236 16,3 0-51-16,4 2 45 0,-2-2 39 0,4 2 39 16,1-2 30-16,2 1 25 0,3 1 12 15,12 2 40-15,7-1 27 0,4 2-30 0</inkml:trace>
  <inkml:trace contextRef="#ctx0" brushRef="#br0" timeOffset="379941.6046">24529 10935 661 0,'-2'2'496'0,"0"0"-33"0,0-1-35 16,1-1 2-16,0 3-23 0,0-2-20 15,2 1 4-15,1-1-43 0,2-1-41 16,2 1-2-16,1-1-17 0,2 0-37 0,17 5-23 16,3-5-4-16,0 0-39 0,-14 0-2 0,7 0-17 15,5 0-17-15,2 0-13 0,-1 0-19 0,0 0-32 16,-2 0-12-16,-2 0-9 0,0 0-57 0,-4 0-27 15,-2 0-39-15,-3 0-34 0,-3 0-29 16,-3 0-60-16,0 0 17 0,-9 0-127 0,8 0-67 16,-8 0 34-16,12-14-281 0,-10 13 45 15,0-1 73-15,-2 1 33 0,-1-2 46 0,0 0 24 16,0 0 27-16,0 1 0 0,1-1 32 0,2-1 25 16,3 1 29-16</inkml:trace>
  <inkml:trace contextRef="#ctx0" brushRef="#br0" timeOffset="381972.0076">25806 10757 780 0,'0'0'350'0,"0"0"-19"16,0-13-53-16,0 13-1 0,6-22-43 0,-6 18-4 15,0 0-27-15,0 2-7 0,0 1-26 16,1 1 32-16,-1 2 10 0,1 0-10 0,-1 3-9 16,2 3 5-16,3 11-7 0,-2 1-12 0,0 3-5 15,0 0-3-15,-1 0-18 0,1 1-7 16,-2-2-10-16,3 2-9 0,-1-2-19 0,-1-4-2 15,-1 1-21-15,0-2 6 0,-1-10-29 0,0 2 12 16,0 0-4-16,0-1-22 0,0 0 0 16,-12 6 1-16,9-10-11 0,-2-1-8 15,1 0-7-15,0 0 16 0,-3-1-4 0,2 0 4 16,0 1-16-16,-1-3 5 0,6 0-6 0,0 0 4 16,-7 0-9-16,7 0 3 0,-7 0-25 0,7 0 17 15,0 0 2-15,0 0-18 0,-11-10 3 16,14 9 22-16,0-1-24 0,2 1 8 0,2 1-6 15,11-3 1-15,1 3 11 0,2-1-15 16,1-3-6-16,1 4 1 0,0 0-25 0,-2-3-23 16,2 1-12-16,-3-1-31 0,-1 1-36 0,-2 1 12 15,-4 0-83-15,-1 1-37 0,6-5-16 0,-7 2-30 16,-3 1-32-16,-1-1 32 0,-1-1-163 0,-1 1-37 16,-2 1 44-16,-2-2 20 0,0 1 23 15,0 1 35-15,-1 2 23 0,0 0 51 0,0 0 14 16,0-9 46-16</inkml:trace>
  <inkml:trace contextRef="#ctx0" brushRef="#br0" timeOffset="382187.5825">26089 10960 586 0,'-6'-13'232'0,"-1"1"-13"0,-2 0 27 16,1 0-11-16,2-2 28 0,1 8-33 0,0 0-28 16,2 1-21-16,0 1-22 0,1 0 103 0,0 3-31 15,-2 1-7-15,4 0 19 0,0 0 5 16,0 0 1-16,-6 14-13 0,3 2 12 0,-1 4 3 16,3 3-17-16,-1 0-24 0,2-1-27 15,-1 0-21-15,0-3-10 0,1-8-29 0,0 3 8 16,0 2-22-16,0 2-15 0,0-2-24 15,0-3-40-15,0-3-47 0,0-2-39 0,0-1-68 16,0-7 13-16,0 8-146 0,0-8-102 0,0 0 32 16,0 5-247-16,0-5 34 0,3 7 53 15,-2-10 13-15,2-2 86 0,0 1 10 0,7-8 15 16,-1 1 17-16,6-2 36 0,3-1-1 0,-1-2 31 16</inkml:trace>
  <inkml:trace contextRef="#ctx0" brushRef="#br0" timeOffset="382691.7263">26256 10846 1042 0,'0'-7'441'0,"1"0"-31"0,-1 2-24 16,1 0-30-16,-1-1-11 0,1 0-29 0,-1 1-22 16,1 0-20-16,-1 5-37 0,0 0-10 0,8-10-23 15,-4 8-26-15,3 2-19 0,-2 0-19 16,9 5-19-16,2 1-11 0,-3 2-19 0,2 3 17 15,-1 0-33-15,0-1 4 0,0 2-14 16,-2 0-5-16,-1-2-26 0,-2 2-10 0,-2-3-2 16,-1 0 10-16,-5-3-14 0,0 2 2 15,0-4-6-15,-1-4-3 0,0 0 6 0,0 7-5 16,0-7-10-16,-14 15 7 0,3-8-8 0,2-2 15 16,-5 1-18-16,1 2 8 0,3-5-20 15,0-3 3-15,4 3 3 0,0-1 8 16,3 0-8-16,-2-1 3 0,2 0 0 0,1 0 0 15,2 0-3-15,0-1-8 0,0 0 11 0,0 0 2 16,0 0-2-16,13 2 5 0,-6 0-6 16,-2 0-3-16,13 1 8 0,-1 1-6 0,2 1 10 15,-1-1-12-15,1 4 4 0,-1-2 8 0,-4 2-5 16,0 0 8-16,-3 1 5 0,-2 1-14 16,-3-3 3-16,1 8 10 0,-6-7 8 0,-1-2 1 15,0-6 2-15,0 0-5 0,0 8-2 16,-16 5-9-16,4-5 2 0,-2-1 11 0,-1-3-17 15,1 0-5-15,2-3-19 0,-1-1-36 0,-8 0-41 16,13 0 11-16,-7 0-152 0,-1 0-47 16,-14-13 27-16,14 3-294 0,8 3 25 0,3-1 47 15,2 1 42-15,1-1 43 0,2 8-15 16,13-21 48-16,1 7 29 0,5 3 11 0,2 3 39 16,3-5 5-16</inkml:trace>
  <inkml:trace contextRef="#ctx0" brushRef="#br0" timeOffset="383132.911">26704 10888 252 0,'0'-3'484'15,"0"-2"-40"-15,1 1-72 0,0-1 4 0,-1-1 11 16,1 3-26-16,0-3-15 0,0 3-22 16,1-1-21-16,1 1-34 0,2 0-40 0,9-6-14 15,-1 7-10-15,5-1-29 0,-12 3-1 16,6 0-30-16,18 10-5 0,-12-3-26 15,-3 3-5-15,-2 2 6 0,-2 2-6 0,-2 1-27 16,1 2 1-16,-5-3-15 0,0 4-1 16,-5-12-18-16,0 2 19 0,0 0-28 15,0 1 10-15,-15 13 2 0,6-10-18 0,0-2-14 16,-2-1 14-16,-2-2-17 0,-2-1 13 0,0 0-13 16,0-1 7-16,0 1-17 0,-1-2-6 0,2-1 19 15,-1 2-1-15,3-1-25 0,3-2 3 16,2-2 5-16,1 2 11 0,1-1-13 15,1-1 5-15,1 2 13 0,1-1-3 0,2 0-9 16,0-1-1-16,0 0-12 0,0 0 16 0,11 1 0 16,-4 0 7-16,0-1-29 0,13 6 15 15,0-6 5-15,3 0 8 0,0 1-22 16,2 1-2-16,-1 0-33 0,-10-2-32 0,6 0-61 16,2 0 15-16,1 0-152 0,27-12-41 0,-24 11 28 15,1-1-305-15,-11 2 35 0,7 0 33 16,0 0 53-16,6 0 35 0,31 10 47 15,-28-6-7-15,1 0 41 0,2 0 18 0,0-2 18 16,0-1-2-16,2-1 49 0</inkml:trace>
  <inkml:trace contextRef="#ctx0" brushRef="#br0" timeOffset="383739.5315">27748 10912 654 0,'1'-4'468'0,"0"2"-56"0,0 1-12 15,-1 2-5-15,1 2-21 0,-1 2-7 16,0 0-31-16,1 4-17 0,1 10-35 0,-2-9-8 16,0 7-22-16,0 2-14 0,0 1-33 15,0-1-26-15,0-1-12 0,0-1 10 0,0-4-35 16,0-3-15-16,0 0-11 0,0-3-13 0,-11 4-10 16,11-7-10-16,-1-1 1 0,-1-2 0 15,0 0-19-15,0-1-7 0,-1 0-18 0,1-2 4 16,-1-1-11-16,2-2-11 0,0-1-8 15,2 0 10-15,3-11-20 0,-4 8-4 0,11-13-14 16,-5 8 11-16,3 1-18 0,1 2-5 0,2 5 9 16,2-2 12-16,-3 4-21 0,-2 2 22 0,-9 2-8 15,17 0 12-15,0 0-9 0,21 15 18 16,-21-7 7-16,2 0-19 0,1 4 4 0,-2 0 10 16,0 1 2-16,-4-4-14 0,0 4 26 15,-2-1-15-15,-3-3-3 0,-3-5 7 0,0 3 11 16,-3-5-17-16,0 2-10 0,-1-1 7 0,-2-3 5 15,0 2-12-15,0 0 15 0,0-2-13 16,-3 1 2-16,1-2-12 0,-1-1 34 0,0-1-24 16,-1 0 0-16,1-1 25 0,0 0-22 0,0-1-10 15,2-1 11-15,1 1 17 0,1-1-28 16,-1 0 16-16,0 0-13 0,16-11 6 0,-6 6 3 16,2-1-10-16,2 3-3 0,1 1 14 0,6 0-12 15,2 3 25-15,5 0-23 0,2 2 5 16,0 2 25-16,-1 1-3 0,-14 0-2 0,6 0-15 15,26 14 0-15,-24-6-1 0,-3 0 0 16,-4 0-2-16,-3 5 0 0,-6-2 0 0,-2-2 25 16,-3 0-14-16,-2-9 0 0,0 8-1 0,0-3-43 15,-14 14-21-15,9-13-41 0,-3 0-39 0,3-3-45 16,-1 2 16-16,2-3-125 0,0-2-43 16,-1-2-42-16,5 2 32 0,0 0-166 0,-4-3-48 15,8 0 50-15,-1-2 30 0,8-3 44 16,1-5 23-16,0-2 30 0,0 3 7 0,-1-2 25 15,1 2 17-15,-3 0 27 0</inkml:trace>
  <inkml:trace contextRef="#ctx0" brushRef="#br0" timeOffset="384012.2593">28472 11013 296 0,'3'-6'365'0,"0"2"-21"16,-3 2-37-16,0 0 2 0,0 2-39 0,0 0 42 15,-2 2 6-15,0 0-21 0,-1 3 0 0,1 0-13 16,0 0-13-16,-2 9-13 0,2-2-10 16,1 0 0-16,1-4-13 0,0 1 5 0,15 16-13 15,-7-13-35-15,3 0-11 0,1-5-14 16,2 0-24-16,1-3-28 0,5 0 6 0,-1-1-28 15,1-3-3-15,-1 0-9 0,-10 0-2 16,18-11-19-16,-10 2-10 0,-2 3-14 0,-2-4-5 16,-2 2 6-16,-2 1-25 0,-4 0-2 15,-2-1-31-15,-2 3-2 0,-1 5-13 0,0 0 0 16,0-8-20-16,-20-8-24 0,4 7-22 0,-4 1-26 16,2 2-19-16,-1 1 13 0,-4 0-111 0,5 0-24 15,-1 1-31-15,7 0 26 0,0 3-234 16,3-1 2-16,4 0 19 0,1 0 56 15,4 2 28-15,3 0-13 0,2 2 52 0,13 0 35 16,3 1 25-16,4 2 19 0,3 2 10 0</inkml:trace>
  <inkml:trace contextRef="#ctx0" brushRef="#br0" timeOffset="384573.2484">29055 11058 523 0,'7'-4'430'0,"1"0"-31"16,-4 1-57-16,1-1 6 0,-2-1-16 15,0-1 0-15,-1 4-23 0,-1-2-25 0,0-1-24 16,-2-1-9-16,-2 2-25 0,3 4-9 0,-16-14-17 16,2 6-12-16,-3 2-26 0,-1 2-22 15,-1 3-5-15,-2 1-17 0,9 0-2 16,-4 0 0-16,-21 15-31 0,14-5 10 0,2 2-17 16,6 3 12-16,-4 2-29 0,6-3 12 0,0 1-21 15,4-2 6-15,4 3-4 0,2-2 1 16,3-14-19-16,0 8 15 0,16 13-24 0,-2-13 6 15,4 1 3-15,2-2-25 0,-2-5-22 16,5-2 2-16,-11 0-31 0,6 0-16 0,26-18-16 16,-21 9-26-16,0-3-8 0,-2-1-36 15,2-2 15-15,-1-2-71 0,0-2-24 0,-1-2 6 16,-2-1 0-16,-3-1 9 0,0 1 22 0,0-1 10 16,-6-1 19-16,-1-1 26 0,-5-1-4 15,0-2 16-15,-4 16 22 0,0-6 14 0,0-2 19 16,-12-22 41-16,5 21 21 0,-1 4 13 0,-3-3 12 15,-2 3 15-15,2 2 17 0,0 3 29 16,1 1-12-16,1-1-8 0,2 4 33 0,2 2 9 16,1 1 14-16,1 3-16 0,0 0 25 0,3 2 14 15,0 0 9-15,0 0 25 0,-5 14 9 16,7 5 1-16,-2-5 3 0,0 7-22 0,9 30 36 16,-7-19-15-16,6 2 1 0,-1 1-36 15,0-1 0-15,1 1-21 0,0-2-10 0,0 0-26 16,0-4 3-16,-2-2-13 0,2-2-14 15,0-2-34-15,0 2-33 0,1-4 0 0,4-8-83 16,-5 0-53-16,3-5-57 0,4-1 17 16,-3-5-189-16,-12-2-75 0,12 0 38 0,2 0-215 0,19-14 23 15,-10 2 68-15,-4 3 53 0,2-2 24 16,4 2 39-16,0-4 36 0,2 2 30 0,6-3 30 16,1 1 13-16,-2-2-39 0,4 1 60 15</inkml:trace>
  <inkml:trace contextRef="#ctx0" brushRef="#br0" timeOffset="384787.319">29844 10882 434 0,'4'-4'525'16,"-2"3"-114"-16,0 1 41 0,-2 2-22 15,0 1-25-15,-2 5-20 0,0 14-5 0,2-11-17 16,-8 21-59-16,5-8 1 0,-1-2-40 16,-1-1-48-16,0 1 2 0,1 1-46 0,1-5-11 15,1-1-19-15,1-5-42 0,0-4-43 0,1-1-45 16,0-7-23-16,0 0-68 0,0 7 10 0,0-7-189 15,0 0-48-15,14 10 26 0,-7-12-293 0,8-3 57 16,1-5 38-16,0 0 40 0,4-2 32 16,-2-2 27-16,0-1 35 0,0-1 10 0,-4 1 53 15,6-2-17-15,-3 2 14 0</inkml:trace>
  <inkml:trace contextRef="#ctx0" brushRef="#br0" timeOffset="385081.6016">30050 10953 288 0,'0'-2'479'15,"-1"1"-58"-15,0 1-66 0,-1 2 38 0,-2 0 1 16,2 4-9-16,-5 5-30 0,-1 0-6 15,0 5-6-15,1 1-5 0,3 0-33 16,1 1-31-16,3 0 14 0,0-5-60 0,0-4-18 16,0 4-16-16,0-1 4 0,16 16-20 0,-9-18-28 15,1 1-9-15,2-6-33 0,3 0 1 0,1-3-28 16,-3-1 18-16,-2-1-31 0,5 0-1 16,17-13-19-16,-16 7-5 0,2-5-6 0,0 1-3 15,-1-5-1-15,-5 0-20 0,3-2-4 0,-8 0-1 16,1 1-2-16,-1 2-12 0,-6 1-15 15,0 13 0-15,-12-23-9 0,1 12-1 0,-7 1-17 16,-1 1-40-16,-3 4-19 0,-3-1-44 16,2 4 16-16,-1 2-134 0,13 0-47 0,-8 0-61 15,0 0 34-15,2 0-253 0,2 0 57 16,3 0 57-16,4 0 29 0,8 0 35 0,0 0 41 16,-13 10 16-16,17-9 23 0,0 0 8 0,3 0 48 15,7 5 11-15</inkml:trace>
  <inkml:trace contextRef="#ctx0" brushRef="#br0" timeOffset="399473.7636">19467 11610 727 0,'0'0'288'16,"-14"0"-21"-16,14 0-19 0,0 0 2 0,0 0-3 16,0 0-49-16,0 0 4 0,0 0-28 0,0 0-11 15,0 0 4-15,0 0-19 0,-14 0 19 16,14 0-2-16,0 0-19 0,0 0-22 0,0 0 8 15,0 0 3-15,0 0-10 0,0 0 5 0,0 0-20 16,0 0 10-16,0 0-3 0,-15 7-1 0,16-6 1 16,0-1-8-16,1 1-7 0,0 1 0 15,0-1 2-15,0 1-3 0,2 0-5 16,0 0-12-16,3 0 10 0,10 3-13 0,3-3-9 16,1 0-7-16,0 1 5 0,3-2-19 0,2 0 10 15,-1 2-7-15,0 0 2 0,-2-2-11 16,0 0-9-16,-5 1-2 0,1 1-17 0,1-3-1 15,-6 1 13-15,-2 0-11 0,-3 0 1 0,-2 3-10 16,1-3 0-16,-2 1-22 0,-1-2-11 16,0 0-15-16,-1 0-32 0,-1 0-18 0,1 0-35 15,-1 1 11-15,-3-1-119 0,0 0-49 16,0 0-49-16,1-1 31 0,-1 1-277 0,-2 0 67 16,0-2 45-16,-2 1 14 0,2 2 50 15,-1-1 21-15,-1 0 19 0,0 2 48 0,0-2 8 16,0 0-6-16,0 0 46 0</inkml:trace>
  <inkml:trace contextRef="#ctx0" brushRef="#br0" timeOffset="399857.7862">19501 11894 340 0,'-9'10'439'0,"1"-5"-53"0,0 0-29 0,1-1-45 16,1 0-41-16,1-1-33 0,1-1 31 0,2 1-26 15,-1 0-27-15,1-1-7 0,1-1-4 16,0 0 18-16,1 3-15 0,0-4 14 0,0 0-27 16,0 0 4-16,0 6-20 0,22 9-2 0,-7-9-19 15,-1-1 0-15,3 1-27 0,0-2 3 16,3-3-27-16,1 1 6 0,0 2-18 0,-10-4-6 15,5 0-23-15,3 0 9 0,1 0 1 16,0 0-21-16,-3 0-10 0,1 0-1 0,-1 0-22 16,-4 0-15-16,0 0-21 0,-3 0-24 0,-2 0-28 15,0 0-27-15,-8 0-23 0,8 0 14 16,-8 0-109-16,8 0-42 0,-8 0-40 0,7 0 28 16,-7 0-282-16,11-14-1 0,-9 11 54 15,0 1 53-15,-1-1 49 0,1 0 11 0,-1 0 18 16,1 0 26-16,-1 1 34 0,1-1 19 0,1 0-44 15</inkml:trace>
  <inkml:trace contextRef="#ctx0" brushRef="#br0" timeOffset="403045.3982">20901 11863 385 0,'0'0'284'0,"0"0"-46"15,0 0-35-15,0 13 11 0,0-13-27 0,0 0 3 16,0 0-25-16,0 0 1 0,0 0 6 16,10 25-4-16,-10-25-9 0,2 3 13 0,-2-3-16 15,2 1-26-15,0-1 10 0,-1-1-15 16,2 1-13-16,-1 0-11 0,1 0 26 0,-1-3-14 16,2 0-7-16,-2 1-13 0,0-1 6 0,0-1-19 15,0 1 3-15,-1-2-16 0,1 0-21 16,0-2 7-16,0 1-2 0,-1 1-12 0,1-10-7 15,-2 0 6-15,1 4 10 0,-1 11-12 16,0-12-1-16,0 4 1 0,0-4 0 0,-17-10 1 16,8 10-7-16,-1 4-1 0,-3 2 11 15,1 2-11-15,0 1-26 0,12 3 6 0,-16 0 11 16,-1 0-10-16,-18 13 4 0,16-8-1 0,-1 2 3 16,6 1-8-16,0 1 17 0,1-1-19 0,2 4 3 15,0-4 11-15,5 2-16 0,3-3 11 16,-1 2-2-16,4-2 7 0,0 0-5 0,0-7 8 15,0 10-4-15,16 15-4 0,-7-14 10 0,3 3-6 16,1-1 2-16,2 0-5 0,0 2 2 16,2-1-11-16,1-3 6 0,0 2 2 0,1 1-3 15,-1 1-4-15,2-5 0 0,-1 2-6 0,-5-2 2 16,1 1-8-16,-4-4 10 0,-1 3-7 16,-2-5 5-16,-2 1 2 0,-2-2 0 0,-2 0 2 15,-1 2-3-15,-1-6 17 0,0 0-5 0,0 0-6 16,-10 14 4-16,-4-7 0 0,-1-4 10 0,-3 2-13 15,-2-2 10-15,5-2-9 0,-5-1 5 16,10 0-8-16,-7 0-3 0,0 0 10 0,-2 0-3 16,-15-12-6-16,19 8 7 0,0-3-11 0,3 1 10 15,2 0-1-15,4 0-4 0,0 4 2 16,1-5-5-16,3 2 0 0,2 0 1 16,0 5-4-16,0 0 1 0,11-20 2 0,-1 11 0 15,3-3-11-15,0 4 2 0,5-1 9 0,0 2-9 16,2-1-16-16,3 1-7 0,-1 0-36 0,3 3 5 15,0-3-110-15,-4 1-63 0,1 0-71 16,0 0 26-16,-2-1-254 0,3 2 4 0,0 2 67 16,-3-2 53-16,0 3-16 0,5 0 28 15,2 1 25-15,-14 1 63 0,6 0 45 0,5 0-11 16</inkml:trace>
  <inkml:trace contextRef="#ctx0" brushRef="#br0" timeOffset="403447.4669">21732 12100 1119 0,'-3'0'389'0,"-1"0"-15"0,-2 0-29 15,2 1-16-15,0-1-14 0,1 0-17 0,-1 0-26 16,2 0-16-16,-1 0-35 0,1 1-10 16,0-2-26-16,2 0-10 0,1 2-2 0,2 0 9 15,3 1 3-15,14 1-24 0,-9-3-16 16,9 0-13-16,29 9 7 0,-17-6-14 0,1 1-11 16,-3-1-18-16,4 0 5 0,-4 1-20 0,1 0-8 15,-4 0-9-15,1-4-5 0,-5 5-14 16,1-2-2-16,-3 3 5 0,-5-3-29 0,-4 1-28 15,-3-1 1-15,-1-1-33 0,-3-2-39 0,-1 1-26 16,0 1-27-16,-1 0 13 0,-1-2-93 16,-1 1-59-16,-1-1-59 0,0 0 29 0,0 0-270 15,0-3 56-15,2 1 48 0,1 0 28 0,2-1 20 16,15 0 25-16,6-3 58 0,3 0 16 16,5 1 9-16,8-2-24 0,7 2 55 0</inkml:trace>
  <inkml:trace contextRef="#ctx0" brushRef="#br0" timeOffset="406295.6146">22899 11912 247 0,'0'0'369'15,"0"0"-61"-15,0 0-3 0,0 0-44 16,0 0 0-16,0 0-25 0,0 0-31 0,0 0-3 16,0 0-25-16,0 0-19 0,0 0-18 15,0 0-15-15,0 0 73 0,0 0-4 0,0 0-6 16,0 0-4-16,0 0-8 0,3-1-12 15,-7 1-2-15,1 2-12 0,0-4-4 0,-2 2-5 16,1-2-10-16,-1 1-16 0,1-1 0 16,-1-1-1-16,2 1-9 0,1-3-23 0,0 1 9 15,0-1-21-15,1 1-15 0,2-2 7 0,0 2-3 16,2-1-15-16,7-5-4 0,0 6-1 0,4-1-7 16,1 0-5-16,-1 4-9 0,-5 1 8 15,18 15-9-15,-10-4-4 0,-1 5 3 16,-4 0 6-16,-2 4-6 0,1 3 2 0,-3 0-8 15,-3 3 8-15,-3-3 4 0,-1 0-3 16,-1-1-16-16,0-11 2 0,0 3 4 0,-10 19-1 16,3-16 21-16,-1-2-21 0,0-2 18 15,1-5-10-15,-4 2 12 0,2-5-9 0,-1 0 6 16,0-3-16-16,1 1 16 0,1-3-5 0,1 0-4 16,-2 0-12-16,9 0 16 0,-7 0-4 15,0 0-20-15,7 0 8 0,-9 0 7 0,-14-13-3 16,15 9 1-16,1 2-18 0,1 1-2 15,6 0 14-15,-1 1-12 0,1 0-2 16,-1 2 21-16,2 0-28 0,2 0 7 0,1 1 14 16,10 4 5-16,-2-1-15 0,4 0 11 0,2 1-2 15,4 0 5-15,2 1-7 0,0-2-1 16,3-3-6-16,-4 2 5 0,0-2 9 16,-2-1 3-16,-2-1-15 0,-11-1 9 0,1 0-7 15,0 0 6-15,15-11 2 0,-15 9-5 16,0-3-31-16,-4-1-34 0,0 2-36 0,-1-2-49 15,-1 2 15-15,-1-3-102 0,-1 3-53 0,-1-1-71 16,0 5 32-16,0 0-226 0,0-7 24 16,-15-8 51-16,4 5 26 0,-2 3 63 0,-5 0 14 15,7 4 30-15,0-1 16 0,1 3 29 16,0-1 24-16</inkml:trace>
  <inkml:trace contextRef="#ctx0" brushRef="#br0" timeOffset="407355.0965">19458 12927 991 0,'-13'0'369'0,"13"0"-59"16,0 0-13-16,0 0-57 0,0 0-1 0,0 0-42 15,0 0-9-15,0 0-21 0,0 0 77 16,0 0 6-16,0 0-2 0,14 24-1 0,4-18-20 15,3-1-15-15,4-2-10 0,2 0-29 16,1 0-17-16,2 1-14 0,2 1-10 0,-1-2-10 16,-1 3-25-16,0-2 2 0,-1 1-18 15,-2 1-29-15,-2-3-48 0,-5-1-54 0,-2 3-55 16,-4-5 10-16,-4 2-157 0,-4-2-76 0,-3 0 29 16,-3 0-251-16,0 0 47 0,-4-1 34 15,0 1 45-15,-2-1 18 0,-3 1 45 0,-9 0 23 16,6 0 25-16,-5 0 16 0,-3 0 19 0</inkml:trace>
  <inkml:trace contextRef="#ctx0" brushRef="#br0" timeOffset="407569.1707">19461 13147 866 0,'-2'3'373'0,"3"1"42"0,1-1-9 0,1 2-23 15,11 0-31-15,1 0-35 0,5 2-30 16,3-4-28-16,-1 2-31 0,5-1-31 15,-2 2-12-15,4-1-21 0,0-2-21 0,0 2-31 16,-1-2-36-16,1 0-66 0,4 2 0 0,-3-4-143 16,1 2-99-16,-2-3 24 0,2 4-289 15,-16-4 17-15,7 0 51 0,3 0 28 16,2 0 13-16,0 0 20 0,0 0 36 0,2 0 45 16,0 0-1-16,4 0 9 0</inkml:trace>
  <inkml:trace contextRef="#ctx0" brushRef="#br0" timeOffset="408019.0739">20707 12784 397 0,'-2'-8'415'0,"0"3"-63"0,1-1-49 16,-1 1 6-16,1 3-51 0,0-1-9 0,-2 1-30 15,1 3-10-15,0 2 30 0,-2 0-24 16,0 10 4-16,-2 3-8 0,0 1-4 0,-1 4 3 0,1 2 5 16,-1 2-20-16,1 2-7 0,-1 4 7 15,2 2-12-15,1 1 1 0,-1-1-14 0,2 4-13 16,-1-3-24-16,4-3 13 0,0-14-36 16,0 7-7-16,0 0-7 0,16 25-6 15,-10-27-3-15,3-5-5 0,1-5-24 0,0 0-11 16,1-10 22-16,1 1-25 0,-12-3-14 0,11 0 7 15,18-12 2-15,-13 2-30 0,-2-2-9 16,-2-2 0-16,1-4-11 0,-2 4-5 0,-3-4-16 16,-1-1 1-16,-3 2-10 0,-2 4-11 0,-1 2 7 15,-1 11-5-15,0-9-16 0,0 3 1 0,-19-10-3 16,8 11-13-16,-2 3-8 0,1 2-3 0,2 0-10 16,-6 0-19-16,-20 12 8 0,18-3 11 15,3 1-76-15,0 0-25 0,4-1-29 0,1-1-40 16,3 2 26-16,4-3-247 0,1-1-2 15,2-6 14-15,0 0 40 0,0 0 51 0,0 6 20 16,25 8 23-16,-6-11 25 0,6 2 17 0,0-3 23 16</inkml:trace>
  <inkml:trace contextRef="#ctx0" brushRef="#br0" timeOffset="408286.7818">21262 13113 376 0,'3'-6'534'16,"-3"3"-70"-16,0 0-72 0,-3 1-9 0,1 4-17 16,-2 0-25-16,-5 11-12 0,-3 1-15 15,-2 6-15-15,1 1-14 0,-5 1-17 0,0 5-19 16,-2 3 6-16,-3 3-33 0,-3 3-30 0,-1 2-11 16,-3 4-34-16,1 4-2 0,0-2-17 15,0-1-41-15,1-2-34 0,3-2-57 0,3-5-62 16,3-7-51-16,4 0 12 0,0-6-147 0,4-7-82 15,5-5 29-15,6-5-264 0,1-5 47 16,4 0 28-16,0-4 38 0,11-8 31 0,0-2 41 16,4-2 36-16,0-6 21 0,1 2 43 15,4-2-15-15,0-2 26 0</inkml:trace>
  <inkml:trace contextRef="#ctx0" brushRef="#br0" timeOffset="408451.72">21354 13326 625 0,'-2'10'457'0,"-5"9"-78"0,-6 4 43 0,-2 0-39 16,-5 4-44-16,-5 4-46 0,-3 4-37 16,-1 1-32-16,-2 0-32 0,0 0-80 0,3-1-12 15,0-2-147-15,0-6-96 0,5-2 15 0,1-1-314 16,1-3 12-16,3-5 27 0,2-2 51 16,0-6 8-16,4 0 17 0,5-6-4 0,7-2 5 15</inkml:trace>
  <inkml:trace contextRef="#ctx0" brushRef="#br0" timeOffset="427888.1206">9281 15066 571 0,'0'0'417'0,"0"-16"-42"15,2-5-47-15,-2 17-55 0,0 1-3 0,1 3-30 16,0 3-29-16,1 1 44 0,0 12 3 16,1 0-19-16,0 6-3 0,-2 2-14 15,0 4-15-15,1 2-10 0,0-3-31 0,-2-12-3 16,0 4-18-16,0 3-21 0,0 1-12 0,0 0-5 16,0-1-15-16,0-1-32 0,0-4-41 0,0-5-41 15,-11 11 2-15,11-23-129 0,0 0-94 16,0 0 22-16,0 0-327 0,-3 9 36 0,2-10 39 15,0-5 34-15,-1 1 31 0,0-1 28 16,-3-9 49-16,0-3-25 0,0 0 44 0,0 0 37 16</inkml:trace>
  <inkml:trace contextRef="#ctx0" brushRef="#br0" timeOffset="428253.5924">9116 15122 929 0,'-4'-1'404'15,"0"0"-55"-15,1 0 48 0,0-1-26 0,1 0-39 16,1-1-39-16,1-1-29 0,2-2-18 0,5-6-15 16,2-4-15-16,7 1-21 0,-2-1-2 0,3 1-13 15,4 0-18-15,2 2-6 0,2 4-10 16,0 0-20-16,5 2-16 0,2 4-20 0,5 3 10 16,-20 0-14-16,33 12-7 0,-15-1-2 15,-2 5-10-15,-1 0-11 0,-4 4-6 0,-4 2 8 16,-2 2-20-16,-4 0-2 0,-6 3 7 15,-5-1-21-15,2 3 25 0,-8 0-22 0,-1-14 9 16,-13 26-21-16,-2-14 24 0,-5-2-28 16,-3-2 14-16,-5 1-11 0,1-5 3 0,-4 2-5 15,-3-3 11-15,0-4-30 0,-3 0-34 16,3-4-1-16,0-5-40 0,-1 2-24 0,2-3-25 16,1-2 12-16,-1 0-91 0,5-2-21 15,12 0-5-15,-3 0-41 0,-1 0-27 0,-10-13 31 16,20 9-194-16,6-1-28 0,0 1 23 0,2 1 35 15,2-1 29-15,2 1 3 0,1-2 25 16,0 2 18-16,12-4 7 0</inkml:trace>
  <inkml:trace contextRef="#ctx0" brushRef="#br0" timeOffset="428869.2315">9834 15247 380 0,'0'-4'411'15,"-2"1"-50"-15,2 3-23 0,0 1-9 0,0 2-43 16,0 1 32-16,0 3-24 0,0 0-15 16,-1 14-11-16,1-10-21 0,0 3-15 0,0 3-23 15,0 2-23-15,0 0-28 0,0 1-4 16,0-5-26-16,0-1-6 0,0-3-32 0,0-2-49 16,0-3-49-16,0-6 2 0,-1 8-220 0,3-10 21 15,1-1-321-15,5-9 41 0,0-4 35 16,-2-2 25-16,-2 1 28 0,-1-3 28 0,-1-1 33 15,6-3 47-15,-5-3-21 0,-1-1 21 16</inkml:trace>
  <inkml:trace contextRef="#ctx0" brushRef="#br0" timeOffset="429024.1424">9882 15030 217 0,'-6'-3'445'16,"3"1"-102"-16,-4 2-48 0,1 0-13 0,-1 1-15 15,-1 0-46-15,-7 5-27 0,3-2-25 16,5 1 0-16,2 1-34 0,2-3-39 0,2 4-40 15,1-2-69-15,1 2-69 0,-1 0 6 0,11 11-277 16,-2-4-48-16,-1-2 32 0,4 1 6 16,-1 1 71-16,-1 3-34 0,1-3 0 0</inkml:trace>
  <inkml:trace contextRef="#ctx0" brushRef="#br0" timeOffset="429811.7432">10155 15299 342 0,'4'-1'479'0,"-2"0"-73"0,-2 0-60 16,0-1 27-16,-1-1-34 0,0-1-30 0,-1 0-7 16,0 0-32-16,-2 0-20 0,-3-6-24 0,-4 0-13 15,-3 3-25-15,1 1-10 0,-1 3-23 16,2 3-15-16,3 0-13 0,-18 11-1 0,10-6-3 16,-1 7 0-16,5 4 4 0,0 3-11 15,-1 4-2-15,5-3-13 0,3 1-4 0,2-1-14 16,4 3-4-16,0-15-21 0,0 5-6 0,13 12-2 15,-6-12 10-15,4-5-22 0,-1-2-3 16,-1-5-8-16,5-1 6 0,-14 0-19 0,13 0-10 16,15-14-14-16,-11 0-16 0,-3 2-5 15,1 1 1-15,-1-6-13 0,-1 0 10 0,-1 2-9 16,-2-3-7-16,0 2 10 0,-3 0 2 0,-3 5-2 16,0-3 22-16,0 4-10 0,-2 3 2 15,2 3 1-15,-4 0 0 0,1 3 7 0,-1 1-3 16,0 2-9-16,-3 2 6 0,3 1 21 15,-2 1 4-15,-2 13 6 0,-1 0 10 0,1 2 2 16,0 4 22-16,1 4 19 0,0 0 14 0,2 3-14 16,-3 2 49-16,4-17-20 0,0 9 8 15,0 3 3-15,0 1-41 0,0 3 18 0,0-1-25 16,0-1 2-16,0-2-8 0,-5 27 6 16,0-37 0-16,-4 3 2 0,0-3-16 0,-4 1-6 15,-2-8-12-15,-1 2 6 0,0-2-11 0,0-4 7 16,-1-1-16-16,4-7 16 0,2 2-11 0,11-2 3 15,-13 0-4-15,-12-19-9 0,16 9-7 0,4-4-8 16,1-3-8-16,2 0-13 0,2 7 10 16,0-6-13-16,0-4 19 0,18-21-18 0,-5 16 4 15,3 1-2-15,3-4 4 0,4 0-7 16,-1 0 1-16,3-2-8 0,1-1 4 0,0 0-22 16,1 3 18-16,0-1-8 0,0 1 3 0,0 1-3 15,-2 1 18-15,1 1-9 0,-2 3 9 0,-1 2 9 16,-4 0-6-16,-2 3 0 0,-1-1 14 15,1 1-9-15,-5 3 1 0,0 3 9 0,-3 2 10 16,-2 0-9-16,0 4 5 0,-4-2 3 16,0 4 15-16,-1 1-8 0,-1 0 5 0,-1 2-9 15,-2-1-4-15,0 2 10 0,0 2 20 0,1 2 2 16,-4 9 3-16,0 0 19 0,-1 3 6 16,-1 2-3-16,5 0-1 0,0-2-21 15,0 3 12-15,2-5-15 0,0-4-6 0,0-11 3 16,0 10 9-16,0-1-17 0,0-1-9 0,0-3-26 15,10 5-38-15,-7-8-48 0,1 1 11 16,1-4-132-16,0-2-70 0,-2-1 28 0,6-10-272 16,-1 0-39-16,1-1 52 0,-3-1 37 0,2-7 51 15,-2 1 27-15,-2-3 45 0,3 0-2 16,-3 0 39-16,-1 1 32 0,0 1 3 0</inkml:trace>
  <inkml:trace contextRef="#ctx0" brushRef="#br0" timeOffset="429942.0877">10525 15068 231 0,'-3'-6'454'16,"-4"2"-91"-16,0 0-12 0,-6 1-42 0,0 1-31 15,2 0-27-15,2 2-25 0,9 0-42 16,-7 0-10-16,7 0-16 0,-8 0-14 0,8 0-87 16,-8 0-51-16,0 11-66 0,7-10-85 15,1 1 14-15,2 0 12 0,0-2 11 0,1 2-316 16,2-1 64-16,0-1 9 0,1 0 43 16,2 0 8-16,11 0-29 0</inkml:trace>
  <inkml:trace contextRef="#ctx0" brushRef="#br0" timeOffset="430180.2642">10669 15012 1043 0,'4'-4'392'16,"-2"4"2"-16,0 0-43 0,0 3-25 15,0-2 0-15,0 4 3 0,3 10-11 0,-4 3-8 0,-1 2-25 16,0 5-25-16,1 4 11 0,-1-15-8 16,0 9-30-16,0 6-25 0,0 0-38 15,0 2-8-15,0-2-28 0,-11 29 3 16,11-30-31-16,0-7-29 0,0-3-49 0,0-13-18 15,0 3-28-15,0 0-61 0,15 4 7 16,-11-11-189-16,2-1-69 0,0 0 29 0,-1 0-314 16,0-4 69-16,1 4 32 0,13-12 71 0,-10 2 5 15,-1 3 51-15,-2 0 32 0,1-4-16 16,-2 3 25-16,-3 1 15 0,2 1 2 0</inkml:trace>
  <inkml:trace contextRef="#ctx0" brushRef="#br0" timeOffset="430348.2113">10763 15329 436 0,'-5'-2'471'0,"2"0"-85"0,-1 2 32 0,1-2-33 16,0 1-20-16,1-1-22 0,0 1-39 16,1-2-28-16,1 0-36 0,1 1-21 0,0-1-29 15,3-2-47-15,6-7-52 0,2 5-62 0,1-3-4 16,2 1-127-16,3 0-69 0,2 0 16 16,-4 0-229-16,5 1-81 0,1 2 46 0,2 3 1 15,1-2 21-15,2 2 26 0,3 1 25 0,0 2 20 16,-1-1 20-16</inkml:trace>
  <inkml:trace contextRef="#ctx0" brushRef="#br0" timeOffset="430917.2247">11159 15218 676 0,'-2'0'408'0,"-1"1"-66"15,-1-1 51-15,-1 0 0 0,0 1-31 0,-14 1-10 16,7-1-19-16,4-1-19 0,-17 7-19 0,6-1-44 16,4 0-13-16,-3 2-23 0,2 1 6 15,1 4-40-15,2 0-23 0,-1 2 8 0,4 3-30 16,1 0 2-16,3 1-18 0,0 0-15 0,3 0-19 15,0-3-6-15,3-10-9 0,0 3 1 16,0 0-1-16,0-1-35 0,10 3 1 16,-4-8-24-16,-1-3-22 0,1-3-21 0,8-1-3 15,4-3-18-15,-4-1-1 0,2-4-28 16,-2 0 3-16,3-2 12 0,-4-1-6 0,0-2 2 16,-1 1 21-16,-2 3-5 0,-1-1 4 0,-1 5 8 15,-2 1-4-15,-2 3 10 0,-2 1-7 16,1 1 14-16,-1 2-4 0,-2 1 21 0,0 0-16 15,0 0 21-15,0 0 14 0,8 13 9 16,-6-7 8-16,4 10 11 0,1-1 6 0,3-1 28 16,0 0 8-16,0-2-14 0,6-1 2 0,-1-2 3 15,2-2-3-15,4-2-21 0,-1-1 9 16,-10-4-13-16,5 0-9 0,3 0-7 0,18-16 4 16,-17 7-12-16,1 0-15 0,-3-5-19 0,-2-4-9 15,0-2-18-15,-3 1-11 0,1-4-12 16,-1 0-15-16,-2-4 1 0,0-2-21 0,1-1 17 15,-4 0-1-15,-2-1 38 0,1 3-6 0,-4-3-7 16,-1 5 17-16,-1 13 7 0,0-2 0 0,0 0 8 16,-13-10 16-16,10 21 15 0,-2 5 17 15,1-1 21-15,-1 5 18 0,-1 10 15 0,-2 2 22 16,3 4 0-16,1 1 6 0,0 6-4 16,-1-1-7-16,4 2-21 0,1-14-1 0,0 9-11 15,0 1-2-15,12 28 0 0,-5-29-31 16,2 0-25-16,4-4-21 0,3 2-51 0,2-5-53 15,4-4 12-15,2-2-201 0,4-3 29 16,-2-2-327-16,5-1 55 0,2 0 44 0,3-3 35 16,2-2 62-16,-17 0 43 0,10 0-4 0,9 0 11 15,48-11 25-15,-37 8 14 0,0 0 33 16</inkml:trace>
  <inkml:trace contextRef="#ctx0" brushRef="#br0" timeOffset="431645.6626">12308 15379 866 0,'-16'9'390'0,"1"1"-46"15,1-2-43-15,2-2 30 0,1 1-38 16,4-3-9-16,1-1-7 0,2-3-21 0,0 3-10 16,0 0-20-16,2-1-10 0,2-2-7 0,-1 1-28 15,2-2-21-15,1 0-18 0,4-2-15 16,5-3 0-16,2-6-25 0,5 0-12 0,0 1 7 15,0-5-25-15,7-2-25 0,0-4-20 16,1-3-10-16,2-6-8 0,1-1-14 0,-2-5-10 16,4 1-20-16,-2-2 12 0,0 1-6 0,-2 1 6 15,-2 3 5-15,-5 6-2 0,-4 2 3 16,-1 3 17-16,-3 2-9 0,-6 5 3 0,-4 5-11 16,-2 10 9-16,0 0-2 0,-14-9-17 0,8 10 15 15,-9 7 2-15,0 2 1 0,-2 4 8 16,1 3 8-16,2 5 12 0,1-1-4 0,1-2 14 15,2 2 2-15,1 0-2 0,4-2 6 16,1 1-11-16,2-1 7 0,2-11-5 0,0 5 4 0,0 1-4 16,15 14 1-16,-6-15-11 0,3-2 5 15,3 0-11-15,1-1-8 0,0 0 2 0,3-2-15 16,1-1-4-16,2 0-15 0,0 3-11 0,-1-3-5 16,-1 3 13-16,-1 2-11 0,-2-2 9 15,-1 0-21-15,-3 2 19 0,-3-2-4 0,-4-1 10 16,-3 0 2-16,-1 1 8 0,-2-2 1 15,0-8 16-15,0 6-21 0,-10 17 22 0,1-12-12 16,0 2 11-16,-2-3-16 0,-1-4 14 16,2 0 7-16,-4 1 9 0,3-3-11 0,3 0 1 15,0 0 8-15,0-2 2 0,3-1 5 0,0-1-14 16,1 0-2-16,4 0-14 0,0 0 10 0,0 0 7 16,0 0-6-16,-5-8-1 0,7 4 0 15,1-1 0-15,8-7-11 0,1-1-25 16,-1 1 30-16,6-2-3 0,0 2-8 0,2 0-7 0,2 0 17 15,-5 4 10-15,1-1-8 0,-3 1-7 16,-3 5 25-16,0 3 8 0,-4 0-3 0,-7 0 9 16,6 0 1-16,-6 0 24 0,16 12 6 15,-9-1-7-15,0 1-4 0,-1 2 10 0,0 1-2 16,-2-5-11-16,0-1-4 0,-2 0 9 0,1 0-14 16,-1-4 7-16,0 1-2 0,0-1-8 15,0-1-7-15,-1-1-17 0,1 0-40 0,2-2 4 16,-4-1-174-16,0 0-77 0,0 0 26 0,0 0-307 15,15-11 62-15,-5 1 40 0,-1-2 16 16,-2-2 39-16,0 0 29 0,0-1 6 0,0-3 66 16,0 1-18-16,1-1 26 0</inkml:trace>
  <inkml:trace contextRef="#ctx0" brushRef="#br0" timeOffset="431797.5665">13060 15154 1082 0,'-2'-5'372'0,"-1"0"-49"0,-1 2 12 16,1-1-51-16,0 2-34 0,-3 0-21 0,1 1-26 15,1 3-25-15,-1-1-41 0,1 2-15 0,-1 2-90 16,1-1-96-16,0 0-85 0,-1 0 13 16,-1 9-302-16,2-1 20 0,4-5 28 15,0 4 27-15,17 12 8 0,1-11 66 0,4 2-33 16,2-3 47-16</inkml:trace>
  <inkml:trace contextRef="#ctx0" brushRef="#br0" timeOffset="432396.3092">13495 15366 573 0,'4'0'433'16,"-2"-3"-73"-16,0-1 37 0,-4 0-15 16,0 0-47-16,-7-7-30 0,-2-2-32 0,-1 4-27 15,-3 0-32-15,3 3-18 0,-6 1-26 16,3 4-3-16,1 1-34 0,5 0-9 0,-7 0-18 16,-15 12-3-16,16-3-18 0,-2 0 0 15,4 2-8-15,0 1-11 0,1 0-19 0,3 1 11 16,0 0-4-16,2-1-8 0,3-3-5 0,3-1-2 15,-1-1-2-15,2-2 0 0,0-5-17 16,0 0 13-16,0 0-16 0,0 0 5 0,13 12 2 16,-6-12-4-16,0-3-9 0,7 1-14 0,3-4-5 15,0 1-2-15,0-4-14 0,1 0-4 0,-4 0-8 16,-2-1 11-16,1-1 8 0,0 0 2 16,-1 2-13-16,-5 2 21 0,0 1-13 0,-3 2 1 15,3 1-6-15,-5 0 22 0,-2 2-17 0,0 1 15 16,0 0-9-16,0 4-6 0,0-1 26 0,0 2-12 15,-2 1 27-15,-1 11-3 0,3-8 11 16,-6 19 22-16,3-8 12 0,1 3-8 16,0 2 39-16,1 2-10 0,1-11 1 0,0 7 16 15,0 5 19-15,0 3-36 0,0 0-4 0,0 2 4 16,0 0-11-16,10 37 5 0,-10-55-20 16,0 9-23-16,0 2 21 0,-13 28-20 0,5-30 3 15,-3 1 10-15,-2-2-19 0,-3-5 1 16,3 1-2-16,-3-1-3 0,-4-5 9 0,2-3-17 15,-5-3-6-15,1-4 8 0,0-2 2 16,11-1-17-16,-5 0 0 0,-19-12 13 0,19 3 3 16,3-3-30-16,0 0 8 0,4-2-30 0,1-2 18 15,3 2-6-15,3 0-27 0,0-3 22 16,2 9-19-16,12-18-4 0,-1 7-7 0,6-1-6 16,1 1-19-16,1-1-9 0,2 1-27 0,3-2-33 15,3-1 15-15,-3 0-72 0,6 0-29 16,0-1-43-16,1 2-54 0,-1-1 31 0,-1 1-244 15,1 0 39-15,0 1 27 0,-3 0 43 16,0 2 36-16,-6 1 32 0,-1 1 31 0,-1 0 24 16,0-1 13-16,-6 0 27 0</inkml:trace>
  <inkml:trace contextRef="#ctx0" brushRef="#br0" timeOffset="433272.2495">13660 15380 540 0,'-3'-4'311'16,"0"1"-8"-16,-1-1-26 0,2 1-25 0,-3 3-3 15,0-3-28-15,3 3-20 0,0 2 0 16,-1-1-1-16,1 2-20 0,-2 1-20 0,2 1 54 15,0 0-18-15,-3 12-13 0,0-2-14 0,4-3-16 16,0 2-16-16,1-6-8 0,-2 1-20 16,2-1-2-16,-1 1-18 0,1-9-9 0,0 7-8 15,0-7 7-15,0 8-10 0,0-8-11 0,0 7-1 16,0-7-2-16,12 7 4 0,-9-7-18 16,2-3-19-16,9-3-9 0,0-3-15 0,1-4-13 15,0-1-2-15,0 3-10 0,3-5-20 0,-1 6 31 16,-2 0-4-16,-1 2-13 0,-3 4 13 15,-3 1 15-15,-1 3 2 0,-7 0-8 0,0 0 22 16,9 0 16-16,2 11 0 0,-9-6 0 0,5 8 10 16,-1-1 9-16,0 1-10 0,2 2-1 15,-4-5-3-15,0-2-3 0,-1 0-12 0,1-3 9 16,1 0-16-16,0-2-35 0,-1-1-7 16,3-1-31-16,-2 0 7 0,3-1-92 0,1 0-16 15,4 0-19-15,21-17-36 0,-16 9-13 0,1-1-3 16,-1-1 19-16,2-2-66 0,-3-3-1 0,4 0 47 15,-5 0 20-15,1 2 150 0,-3 1 64 16,0 2 50-16,-6 2 16 0,-4 1 34 16,2 3 12-16,-4 0 9 0,-2 2 7 0,0 2-13 15,0 0 46-15,-8-1-4 0,4 4 23 0,-7 5-14 16,-1 2 22-16,1 2-12 0,-2 1-10 0,1 2-6 16,4-1-12-16,-2 0-4 0,0-1-29 15,5 1 2-15,1-2-19 0,0-4-5 0,2-1-13 16,1-1-6-16,0-2-19 0,1 0 12 0,0-4-28 15,0 0 10-15,0 0-19 0,10 4-20 16,-7-5-13-16,1-2-13 0,3 1-5 0,4-7-26 16,2 0-12-16,-1-2-3 0,3-1 9 0,-1-1-3 15,-3 2 11-15,3 1 4 0,-7 3 3 16,3-2-7-16,-3 4 20 0,0 0-6 0,-2 5 18 16,-1-1-7-16,-4 1 5 0,0 0 12 0,0 0 14 15,11 12 4-15,-9-7 10 0,8 10-6 16,-6-6 13-16,-1-1 0 0,3-2 10 0,6 7-1 15,-6-5-4-15,0-1-5 0,1 0 3 0,8-2-8 16,0 1-5-16,-2-5 8 0,-2-1-7 16,-11 0-8-16,11 0 5 0,2 0-19 0,17-15-11 15,-12 3-18-15,-2 1-8 0,-1-2-23 0,0-1-22 16,0-5 14-16,-2-1 7 0,3 1-86 0,0-3 28 16,-1-3-12-16,0-2 35 0,-1 2-12 15,0 0 19-15,-2-1 4 0,-2 1 32 0,2 1-4 16,-3-1 29-16,-9 3-1 0,2 4 41 0,1 0 2 15,-2 7-10-15,-1 11 0 0,0-8 48 16,0 1 3-16,0 7 2 0,-12-9 8 0,9 12 23 16,-1 1 25-16,-4 15 6 0,-1-5 13 15,-1 10-9-15,4 3 18 0,-2 2 12 0,1-4 7 16,1 2-33-16,2 1 3 0,1 1-26 0,-1 3 5 16,-1-3-27-16,3-1-22 0,1-4-30 15,-1-3-53-15,2-3-44 0,0-12-72 0,0 2 13 16,0-2-151-16,0-6 25 0,0 7-368 15,0-7 67-15,0 0 27 0,0 0 44 0,14 6 23 16,-14-9 30-16,2-1 46 0,0 0 5 0,0-2 51 16,-1 0 13-16,1 0 10 0</inkml:trace>
  <inkml:trace contextRef="#ctx0" brushRef="#br0" timeOffset="433963.5812">14476 15394 672 0,'-2'-1'405'16,"2"0"-1"-16,0 2-25 0,0-1 7 0,0 0-27 15,3 0-16-15,0-1-34 0,4 0-13 16,0 0-39-16,13-2-25 0,-11 3-25 0,20-7-18 16,-8 2-4-16,1 1-27 0,-2-1-17 0,1 0-12 15,1 1-17-15,-1-1-23 0,-6 3-16 16,1 1-24-16,-7-1-16 0,-2-1-20 0,-1 3-11 16,-2-1 0-16,-4 1-6 0,0 0-4 15,0 0-3-15,0 0 4 0,12 11-3 0,-12-8-11 16,0 2 14-16,0 1 0 0,-2 10-3 0,2-16 8 15,0 11-3-15,0-2-4 0,0-1-5 16,0-1 14-16,0-1-7 0,0-6-12 0,0 7 14 16,0-7-1-16,0 6 1 0,0-6 3 15,0 0-13-15,0 0-2 0,11 11-14 0,-7-11-21 16,1-1 5-16,11-3-41 0,-3 0-7 16,-4-1-20-16,4-4 23 0,-2 0-7 0,2-3 36 15,-1 5-2-15,-2 1-3 0,-4 1 6 0,-1 2 21 16,-1 1-9-16,-2 0 4 0,-1 1 28 0,-1 1 13 15,0 0 1-15,0 7 2 0,-1-3-1 16,-1 1 39-16,2 1 14 0,-4 9-15 0,2-4-5 16,-1 0 7-16,1-3 8 0,2-2-3 15,0 0-22-15,0 0 8 0,0-1 16 0,0-1 9 16,0-4-28-16,0 0-10 0,0 0 22 0,0 0-12 16,13 4-3-16,-8-6-14 0,7-3 17 15,3-3-13-15,1-1-14 0,-1 1-2 0,0-3-3 16,2 2-11-16,1 1 3 0,-3 0 0 15,-1 6 3-15,-1-5 0 0,-1 2 6 0,-1 4-14 16,-4 0 12-16,-1 0 2 0,-6 1-1 16,8 0-17-16,-8 0 1 0,15 10 3 0,-13-5 11 15,2 0-1-15,0-1-2 0,0 2 0 16,-2-2 20-16,0 0 14 0,-2 0 4 0,2 0 0 16,-1-1 19-16,-1 0 8 0,2-1 8 0,-2 0 13 15,0-1-3-15,0-1 9 0,0 0-8 16,0 0 4-16,0 0-1 0,0 0-1 0,0 0-1 15,9-11-7-15,-5 6-26 0,-1 1 10 16,10-9-19-16,-2 2-25 0,1 0-9 0,-2 1-33 16,1 3-10-16,-1 2 6 0,-5 4-110 0,1-1-20 15,-2 2-20-15,-2 0-28 0,-2 0-38 16,0 0 26-16,0 0-227 0,0 0-46 0,25 17 49 16,-14-8 32-16,1 2 29 0,-1 0 30 0,5 1 1 15,-3-4 64-15,3 3-24 0,0-1 23 16</inkml:trace>
  <inkml:trace contextRef="#ctx0" brushRef="#br0" timeOffset="434286.4466">15399 15500 490 0,'0'0'399'0,"0"0"-25"16,0 0-55-16,0 0-39 0,0 0-35 0,0 0 66 15,1 0-18-15,-1 0-8 0,0 0-15 16,2 0 0-16,-2-1-11 0,0 1-22 0,2 0-21 16,1-1-11-16,-1 0-23 0,0 0-7 0,1-1-22 15,1-1-19-15,2 0 5 0,-3-1-26 16,9-5-1-16,-2-1-28 0,1 2 11 0,-1-5-28 15,-2-2-8-15,5 2-4 0,-1-1-6 0,-11-2-26 16,5 3 1-16,0 3-1 0,-5 5-13 16,1-2-3-16,-2 7-16 0,0 0 1 15,-3-2 9-15,-3 4-6 0,-3 10-1 0,-3 1 15 16,1 4-4-16,1-1-5 0,-2 1 8 0,3 1-10 16,1-1-4-16,2-1 12 0,2-1-2 15,1 0-17-15,1-3-5 0,2-3-19 0,0-9-32 16,0 6-33-16,0-6 9 0,17 14-128 15,-9-14-57-15,15 0 24 0,-8 0-321 0,10 0 44 16,6 0 44-16,3 0 50 0,6 0-8 0,50-12 72 16,-36 9 12-16,7-1 17 0,2 0 58 15,5 0-12-15,4 1 5 0</inkml:trace>
  <inkml:trace contextRef="#ctx0" brushRef="#br0" timeOffset="435206.8901">17520 14947 415 0,'0'-14'374'0,"20"-8"-63"0,-31 11-13 0,0 1-8 15,-2 3-49-15,-5 3 4 0,-2 2-9 16,8 2-27-16,-25 13 7 0,10-3-12 0,4 6-2 16,-4 1 3-16,2 11-6 0,-4 4 3 15,1 5-14-15,-2 5 2 0,-1 6-12 0,2 2-5 16,3 5-17-16,2 2-11 0,7 1 9 0,2 2-23 15,-1-5-15-15,12 3-12 0,4-30 1 0,0 10-11 16,20 46-35-16,-4-42-36 0,8-3-39 16,8-3-40-16,7-7-43 0,5-2 9 0,1-6-160 15,13-4 21-15,-3-4-338 0,5-3 30 0,3-1 40 16,2-4 37-16,1 0 35 0,1 1 30 16,-4-3 1-16,2 2 26 0,-2-3 41 15,0 0 63-15,-34-2-71 0</inkml:trace>
  <inkml:trace contextRef="#ctx0" brushRef="#br0" timeOffset="435877.5594">18146 15200 337 0,'-2'0'414'0,"-1"1"-13"15,-2 5-63-15,-4 7-42 0,1 3 42 0,-3 7-18 16,5 1-8-16,2 2-23 0,3 2-35 15,1-15-15-15,0 6-14 0,11 28-16 0,-3-23-36 16,4-2-12-16,5-3-13 0,-3-3-19 16,3-3-15-16,-2-3-17 0,0-4 4 0,1-3-16 15,-6-3-17-15,2 0-29 0,18-17-20 0,-12 6-24 16,-2-6-13-16,1-2-17 0,1 0 3 16,-3 0 4-16,0-1 1 0,1-3-47 0,-3-1 7 15,2-2-11-15,-2 1 10 0,-4 2 29 16,3 2 13-16,-7 3-26 0,3 4 10 0,4 3 8 15,-8 5 15-15,-1 5 0 0,-3 1 42 0,0 0 22 16,5 15 25-16,-3 5 10 0,0 1 17 16,-1 6 7-16,0 2 7 0,0 4 6 0,-1-2 2 15,0-14 5-15,0 9-23 0,0 6-7 0,0 4 0 16,0 0 6-16,0 1-20 0,0 0-19 0,0-3 7 16,0-1-8-16,0-4 2 0,-16 30-7 15,6-35-17-15,1-2 3 0,-1-2-9 16,-7-8-7-16,2 1 17 0,-3-6-18 0,-3 1-2 15,5-6 4-15,1-1-10 0,6-1 11 0,-17-14-19 16,13 2 0-16,0 2-3 0,5-7-18 16,3-2-2-16,1-1-5 0,4-1 1 0,0 12 0 15,0-4-19-15,13-19 3 0,-3 14-5 0,3 6-17 16,-1-1-4-16,8-1-19 0,2 2-21 16,2 2 8-16,0 0-127 0,1 3-48 0,0 2-77 15,0 1 30-15,0 1 29 0,1 2 28 16,-1 0-261-16,1 1 39 0,1 0 33 15,-11 0 30-15,5 0 40 0,5 0 28 0,2 0-6 16,1 0 31-16,-3 0 24 0</inkml:trace>
  <inkml:trace contextRef="#ctx0" brushRef="#br0" timeOffset="436083.6083">18881 15536 1106 0,'-1'-3'484'0,"2"3"-2"0,-3 3-27 15,1 1-22-15,1 4-32 0,-1 9-55 0,1-7-28 16,0 6-29-16,-8 21-28 15,4-13-24-15,1 3-31 0,1-4-20 0,-4 2-22 0,1-2-8 16,1-3-50-16,0-3-40 0,-2-3-62 0,2-3-73 16,3-2 6-16,-3-4-148 0,3-2-86 15,0-1 27-15,1-2 24 0,2 0 25 0,0-2-293 16,0-2 6-16,9-6 42 0,-1-4 33 0,6 4 29 16,6-4 63-16,2 0 11 0,3 0 34 15,2-1 16-15,6-3 22 0</inkml:trace>
  <inkml:trace contextRef="#ctx0" brushRef="#br0" timeOffset="436748.3846">19389 15584 577 0,'3'2'436'16,"12"6"-73"-16,-2-2 23 0,-2 3-27 0,3 4 4 16,0-1-16-16,-4 6-26 0,2-4-20 15,-2 3-39-15,-3 0-28 0,-2-1-17 0,-1 0-23 16,-4-2-12-16,0-4-36 0,0 2-44 0,-19 17-65 16,6-13-52-16,0 0 0 0,-4-4-187 15,-2 2 20-15,1-4-340 0,0-1 27 16,0-3 38-16,1-2 32 0,4-2 7 0,7 0 43 15,6-2 37-15,0 0 31 0,-11-11 14 0,10 5 10 16</inkml:trace>
  <inkml:trace contextRef="#ctx0" brushRef="#br0" timeOffset="437349.9807">19837 15272 507 0,'-4'2'368'16,"1"0"-43"-16,-1 4 8 0,-1 7-44 0,-1 3 2 16,1 5 29-16,3-2-22 0,2 6-1 15,0-1-25-15,0-2-11 0,0-11-18 16,0 5-29-16,12 18-19 0,-7-17-9 0,3-5-26 15,1-1-3-15,1-1-15 0,-1-6-20 16,5-4-7-16,-4 1-18 0,-10-1-19 0,12 0-30 16,17-13-19-16,-12 1-17 0,0 1-3 15,-2-3-24-15,0-1-17 0,-2-3 14 0,-1 1-23 16,0-3-9-16,3 2-6 0,-5 0 10 16,-1 2 29-16,-1 2-14 0,-1 3-9 0,-2 3 21 15,-3 3-4-15,-1 4 1 0,-1 1 18 16,0 0 24-16,0 9-17 0,-2-3 8 0,-1 12 16 15,3-8 21-15,-9 22-3 0,6-7 14 0,-1 6 0 16,0-5 5-16,0 6-2 0,1 0 6 16,-2-1-10-16,2-2 1 0,0 3-3 0,-1-2-5 15,0-2 0-15,1-1-6 0,-4 2-11 16,1-4 12-16,-1-2-1 0,-2-5-18 0,1-1 1 16,-3 1-7-16,0-7 14 0,-5 0-20 15,4-4 16-15,0-3-18 0,0-1-4 0,2-3-4 16,10 0 0-16,-12 0 4 0,-11-16 10 0,11 4-16 15,4-1-3-15,2-6-11 0,3 1 7 16,2-3-10-16,1 11-8 0,0-6-5 0,17-20-9 16,-5 14-25-16,1 2 2 0,4 1-6 15,2 4-20-15,0 1-12 0,2 0 9 0,0 3-94 16,3-1-73-16,3 3 25 0,-5 2-260 0,1 2-46 16,-1 2 25-16,-4-1 57 0,6 4 14 0,-4 0 68 15,-1-1-16-15,-10 1 56 0,5 0 18 16,14 14 14-16,-12-11 6 0</inkml:trace>
  <inkml:trace contextRef="#ctx0" brushRef="#br0" timeOffset="437779.1266">20342 15655 261 0,'-1'-1'515'0,"1"-2"-91"0,-1 1-64 15,0 0 28-15,1-3-35 0,0 3-30 16,0-1-30-16,1-1-16 0,0 1-27 0,1-2-33 15,-2 3-19-15,1-1-15 0,2 1-26 0,0 0-16 16,-2-1-21-16,1 2-8 0,1 0-6 16,-1 1-14-16,2-2-15 0,-4 1-4 15,2 1-12-15,-1 0-9 0,0 0-6 0,1 1 2 16,-2-1-12-16,2-1 2 0,-2 1-16 0,1 0-17 16,-1 0 7-16,2 0-7 0,-2 0-17 0,2 0 6 15,-2 0-12-15,0 0-10 0,0-1-3 0,0 1 11 16,1 1-14-16,-1-2-4 0,2 2 26 15,-2-1-3-15,-1-3-5 0,1 3 15 16,0 0-17-16,-2 0 5 0,2-1 5 0,-2 1-15 16,2-1-2-16,-2 0 5 0,4 2-67 15,-4-1-24-15,1-1-12 0,0 0-25 0,0 1 13 16,0-2 3-16,2 0 14 0,-1 1 4 16,1-1 16-16,0-1 5 0,-1 3 23 0,0-3 5 15,0 1 17-15,0-1 7 0,1 0 4 0,-2 0 17 16,2 0-2-16,-1-1-12 0,0 0-18 15,0 0-25-15,0-1-63 0,0 5 13 0,0 0-250 16,0-7 28-16,0 7 26 0,0-9-10 0,0 1 6 16,0 8-1-16,10-14 12 0</inkml:trace>
  <inkml:trace contextRef="#ctx0" brushRef="#br0" timeOffset="438343.6218">20393 15618 584 0,'-2'5'403'15,"0"0"-51"-15,0-1-26 0,-2 1-27 0,1-1-51 16,-1 1-27-16,0-1 24 0,-1 0-14 0,0-2-25 15,0 1-9-15,-2 0-23 0,-6 1 4 0,3 0-17 16,0-1-2-16,2-1-9 0,8-2-6 16,0 0-13-16,-9 0-9 0,1 0-2 15,8 0-5-15,-7 0 3 0,-4-12-26 0,8 8 9 16,1 0-18-16,1 0 2 0,1-2-19 0,1 1-10 16,2-1-4-16,6-3 7 0,-1 4-11 15,0 0-3-15,2 3-16 0,-1 1 0 0,-9 1-10 16,13 0-4-16,13 15-8 0,-14-2 3 15,-2 2-3-15,-1 3 2 0,-3 4-4 0,-2 0-1 16,-1-2-1-16,-3-11 6 0,0 7-9 0,0 0 7 16,0 3-9-16,-16 17 6 0,8-21-6 0,-1-4 10 15,-2 2-10-15,-1-4 12 0,3-3-14 16,-3 1 11-16,1-3 1 0,2-1-2 0,1-1-8 16,-1 0-1-16,1 1 14 0,3-3-7 15,-1 0-1-15,-1 0-7 0,3 0 6 0,0 1 0 16,0-1-2-16,1 0-13 0,1 2 9 0,2-2-9 15,2-2 11-15,0 1 4 0,1 1-2 16,3 0-4-16,0 0-1 0,3 0-15 0,12 0 0 16,-13 0-24-16,6 0-24 0,4 0-32 15,1 0 11-15,3 0-128 0,2 0-37 0,17 10-54 16,-29-10 29-16,6 0-260 0,3 0 41 16,3 0 16-16,-2 0 34 0,3 0 50 0,23-12 52 15,-24 4 24-15,-2-2-40 0,-3-3 10 0,0 0 39 16</inkml:trace>
  <inkml:trace contextRef="#ctx0" brushRef="#br0" timeOffset="438649.9359">20597 15150 620 0,'2'-2'412'0,"0"0"-16"0,2 2 0 0,3 0-30 16,12 2-16-16,-7-2-12 0,26 13-23 0,-12-5 0 16,5 7-9-16,1 8-19 0,0 2 5 15,-1 8-30-15,-2 4-27 0,-4 2-26 0,-3 7-24 16,-6 2 2-16,-4 0-34 0,-6-1-11 0,-6 2 0 16,0-27-18-16,-12 47-41 0,-2-24-29 0,-4-6-40 15,-4 2-63-15,-3-3-73 0,-3-1 13 16,-4-1-161-16,-3-5-66 0,-1-2 30 0,-2-3-289 15,1-3 57-15,-2-4 48 0,0-2 33 0,-1-4 32 16,4-2 28-16,2-1 41 0,2-3 14 16,5 1 64-16,1-4-19 0,5-2 15 0</inkml:trace>
  <inkml:trace contextRef="#ctx0" brushRef="#br0" timeOffset="439348.7951">21892 15557 702 0,'-2'0'406'0,"1"-2"-66"0,1 1 10 0,3-2-4 0,-3 3-8 16,23-3-6-16,-3-1-20 0,8 0-11 15,3 1-21-15,6-1-25 0,5 1-21 0,5 0-32 16,3 0-23-16,3 2-2 0,-1-1-26 0,-5 1-27 16,-2 1-24-16,-23 0-54 0,5 0-40 15,2 0-41-15,32 13 4 0,-40-5-126 0,-13-1-65 16,-5-1 22-16,-6 2-361 0,-8 7 47 16,-7-1 36-16,-2 0 36 0,-1 0 31 0,-3-1 26 15,-3-1 65-15,-2 0-10 0,0 3-6 0,1-6 31 16</inkml:trace>
  <inkml:trace contextRef="#ctx0" brushRef="#br0" timeOffset="439546.3348">21984 15796 640 0,'-6'3'453'15,"-1"0"-31"-15,5-1-34 0,1-2 9 16,2 1-20-16,3 0-16 0,3 0-33 0,14-1-9 16,6 1-33-16,-12-1-36 0,9 0-29 0,4 0-12 15,6 0-20-15,1 0-18 0,40-12-43 16,-35 8-27-16,-1 2-41 0,-1-4-36 0,1 3-48 15,-3-1-51-15,2 0 6 0,-4-1-132 0,-2 0-66 16,-1 0 25-16,1 0-282 0,-4-2 41 0,-4-2 37 16,-1 1 33-16,-3 1-17 0,-3-2 27 15,1-1 74-15,-2-2-25 0,-1-2 17 0,-3-4 2 16</inkml:trace>
  <inkml:trace contextRef="#ctx0" brushRef="#br0" timeOffset="439869.6819">22393 15166 602 0,'-7'-1'373'16,"2"1"-45"-16,0 0-41 0,3 3 55 16,2-1-21-16,2 3-4 0,11 7-6 0,5 2 1 15,5-3-22-15,5 3-16 0,5 1-15 16,3 3 5-16,1-1-32 0,3 5-11 0,-2 3-26 15,0 3-8-15,-3 1-9 0,-2 3-14 0,-3 2-37 16,-3 0-10-16,-4 2-4 0,-3 4-3 16,-5-5-39-16,-3 1 8 0,-4 2-13 0,-5-3-12 15,-3-4-35-15,0-16 0 0,-11 27-25 16,-1-15-46-16,0-2-20 0,-9 1-43 0,-4-2 13 16,0-3-136-16,-5-3-45 0,0 0-78 0,-1-3 32 15,2 0-250-15,2-3 63 0,2-1 26 16,3 0 50-16,2-3 36 0,13-1 8 0,5-4 44 15,2-3 30-15,6 0 29 0,11 4 13 16</inkml:trace>
  <inkml:trace contextRef="#ctx0" brushRef="#br0" timeOffset="440342.4438">23898 15257 805 0,'1'-10'336'16,"1"3"-36"-16,-3 0 0 0,0 0-28 0,-1 2-32 15,-1 0-29-15,-4-7-25 0,-3 0 25 16,-5 4-9-16,0 0-5 0,-4 2-16 0,-2 2 4 16,1 3-2-16,-1 1-15 0,10 0-6 0,-6 0 0 15,-21 15-6-15,14-3-4 0,3 3 12 16,-1 3-5-16,-1 4 22 0,-1 3-17 0,1 4 18 16,-2 4-12-16,2 6-17 0,0 4 19 0,1 6-9 15,0 1-8-15,4 1-3 0,0 2-8 16,7 1-20-16,1 0-12 0,5-1-4 0,1 0-2 15,4-4-16-15,0-25-6 0,12 46-21 16,-3-26-21-16,2-1-42 0,7-2-11 0,4-6 3 16,2-2-140-16,2-4-81 0,3-3 20 0,4-4-151 15,7-2 32-15,-1-3-352 0,0-3 56 16,4-2 56-16,-2 0 18 0,2-2 39 0,1 0 72 16,2-3 30-16,4-2 28 0,0 0 29 15,-1 2 12-15,7-5 77 0,-5-2-12 0</inkml:trace>
  <inkml:trace contextRef="#ctx0" brushRef="#br0" timeOffset="441406.2769">24232 15346 921 0,'0'-13'354'0,"0"13"-68"0,26-26-27 0,-26 20-1 16,0 1-18-16,-2 0-11 0,-1 2-25 0,1 2 4 15,-3 0-6-15,-1 1 7 0,0 2-21 16,-9 4-1-16,0 4-4 0,2 4 2 0,-3 5-4 16,4 1 11-16,-1 3 4 0,-3 6-8 0,6 3 0 15,-1 2-24-15,0 4 5 0,4-1-23 16,0 0-17-16,2 1 16 0,2-2-27 0,2-2 5 16,1-17-13-16,0 6-11 0,16 26-18 0,-7-24-4 15,2-1-2-15,3-1-15 0,0-4 2 16,4-3-8-16,-2-4 3 0,2-4-5 0,3 0-33 15,-2-7 4-15,6-1-20 0,-15 0-15 16,17-12-13-16,-9 3 2 0,-1-6-6 0,-2 0 3 16,0 1-16-16,-5-4 6 0,-1 0-10 15,-1-1-2-15,-1 3-6 0,-7 2 3 0,0 14-2 16,0-14 0-16,-11-9 4 0,5 19-2 0,-4-1 5 16,0 3-7-16,-6-4-14 0,-5 2-4 0,1 4-13 15,9 0-30-15,-4 0-12 0,-2 0 11 0,2 0-94 16,-14 10-43-16,18-6-53 0,3-1 27 15,5 0-248-15,0 2 27 0,2-4 20 16,1 2 29-16,2 1 32 0,1 0 17 0,1 0 23 16,12 5 25-16,3-3 12 0,2 3 69 0</inkml:trace>
  <inkml:trace contextRef="#ctx0" brushRef="#br0" timeOffset="441644.9149">24768 15731 282 0,'5'-5'540'0,"-1"3"-112"16,1-2-10-16,-3 0-53 0,1 4-22 16,-1 1-5-16,-2 3-28 0,-1 1-8 15,-6 10-30-15,5 5-6 0,-2 0-40 0,-1 3-6 16,-1 2-28-16,-1-2-8 0,0 2-43 0,-2-2 5 16,3 0-28-16,0-2-22 0,-1-2-59 15,-3-3-51-15,7 0 2 0,0-6-106 0,1-2-64 16,0-2-59-16,2-6 23 0,0 0-287 0,0 0-8 15,2 4 37-15,2-6 35 0,-2-2 54 16,1 0 13-16,-1-1 26 0,10-8 3 0,-8-3 42 16,6 0-32-16</inkml:trace>
  <inkml:trace contextRef="#ctx0" brushRef="#br0" timeOffset="442459.5828">25417 15316 257 0,'-1'-5'356'15,"0"-1"-52"-15,0 1-18 0,0-1-23 0,-1 2-8 16,1-2-28-16,-2 2-24 0,1-1 10 0,0 1-2 16,0 0-13-16,-2 2-39 0,1 0-18 15,-3 1 39-15,1 2 2 0,1 2 3 0,-2-1-9 16,-8 13 2-16,5 2 3 0,-3 3-5 16,3 2 4-16,-1 2-8 0,0-1 3 15,0 4-7-15,1 3-17 0,0 1 0 0,0 0 7 16,1 3-24-16,2-1-9 0,3 0-13 0,-1 1-15 15,2-2 9-15,2 2-21 0,0-18-8 16,0 6-1-16,13 24-29 0,-7-23-2 0,3-5 9 16,2-1-9-16,2-5-6 0,0-2 2 15,-1-1-3-15,2-7-8 0,-1-1 6 0,-13-1-14 16,16 0-2-16,18-12-14 0,-17 2-6 0,0-2-15 16,-3-1 6-16,2-2-16 0,-4-3 2 15,-1 1-11-15,-1 0 6 0,-2 0-17 0,0 0 4 16,-4 1 10-16,-3 3-4 0,-1 13-12 0,0-9 10 15,0 1-12-15,-11-6-11 0,-1 8 0 16,-1-1-13-16,-4 6 1 0,5-1-11 0,-3 1-3 16,5 1-24-16,-5 0 11 0,0 0-82 0,-19 11-40 15,22-8-37-15,-4 2-49 0,4-3 29 16,4 1-254-16,2 0 14 0,2-1 37 0,3 0 36 16,1-1 41-16,1 1 23 0,4 0 24 15,0 3 20-15,16 2 70 0,5-2-34 0</inkml:trace>
  <inkml:trace contextRef="#ctx0" brushRef="#br0" timeOffset="443163.9569">25813 15020 419 0,'6'-3'395'0,"-2"2"-69"0,1 0-2 0,2 0-12 16,12 4-50-16,-9-3-32 0,23 10 60 0,-8 3-13 16,-2-1-5-16,2 7-1 0,0 5 3 15,3 7-4-15,-4 6-18 0,0 7-20 0,-5 4-17 16,1 5-36-16,-2 5-6 0,-4 2-11 0,-3 4-24 16,-3-2 3-16,-3-1-20 0,-5 2-25 15,0-32 6-15,-13 60-26 0,-6-34-28 0,-4 0-22 16,-8-1-49-16,-7-2-61 0,-3 1 8 0,-4-3-175 15,-7-4-91-15,1 0 32 0,-4-3-280 16,-2-3 76-16,0-1 35 0,0-8 24 0,0-3 51 16,5-6 45-16,0 1 29 0,-4-5 10 15,2 0 9-15,1-1 18 0,1-6 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8:3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1569 437 0,'0'0'390'0,"0"-13"-52"15,0 13-27-15,13-21-20 0,-15 16-31 16,1 1-32-16,0 1 21 0,0-1-28 0,-2 4-25 16,1-1-21-16,-1 3-3 0,0 1-5 15,-3 13 0-15,2 0-10 0,-1 5 10 0,1 1-14 16,2 7 5-16,2 3-21 0,0 1 3 0,0-18-4 15,0 9-10-15,0 3-14 0,13 29-7 16,-6-29-5-16,2-1-9 0,0-4 1 0,2-3-17 16,3-2 1-16,-1-3-3 0,5-6-3 0,-2-1-17 15,2-5-6-15,-10-2 6 0,6 0-28 16,18-14-15-16,-15 2-10 0,4-1-12 0,-8-1-15 16,3-5-14-16,-3-1-9 0,1-4 13 15,-5 2-24-15,3-4 0 0,-4 1 1 0,-1-1 13 16,-1-3-4-16,-1 0 5 0,0 2 2 0,-2 3-7 15,-1 0 21-15,0 4 30 0,-2 10-4 16,0-1 20-16,0-1 14 0,0 4 9 0,0 0-2 16,0 2-8-16,0 6-8 0,0 0 2 0,-4-10 12 15,3 13 12-15,-1 3 5 0,2 1 18 16,-3 14 26-16,3-9-16 0,0 9 18 0,0 4 7 16,0 4-19-16,0 0-5 0,0 0 3 0,14 33-10 15,-9-32-4-15,-1-1 9 0,0-3-23 16,0-2-6-16,3-2-35 0,-4-3-29 0,4-3-39 15,-3-3-29-15,2-3-42 0,2-5-45 0,-1 0 16 16,-1-3-146-16,1-2-46 0,-7 0 31 0,0 0-285 16,9 0 52-16,-2 0 43 0,17-13 54 15,-15 7 15-15,5-2 33 0,3-1 41 0,-1 0 35 16,4-1-15-16,-1-2 31 0,3 1-15 0</inkml:trace>
  <inkml:trace contextRef="#ctx0" brushRef="#br0" timeOffset="411.5952">2212 1608 398 0,'2'-12'561'16,"0"4"-52"-16,-2 1-33 0,-1 0-42 15,1 2-48-15,-1 0-39 0,-1 1-27 0,2 4-59 16,0 0-17-16,0 0-28 0,-9-9-31 0,4 13-5 16,-8 1-26-16,0 7-13 0,-1 2-27 15,2 1 2-15,-1 2-15 0,2 0-10 0,0 2-14 16,1-2-22-16,2-3 7 0,3 1-8 15,1-1-19-15,2-3-15 0,2-2 6 0,0-9-7 16,0 9-4-16,0-4-5 0,15 7-11 0,-1-5 3 16,0-1-12-16,2-2-4 0,2-1-1 15,1 1-8-15,0 0 3 0,2-3-12 16,-2 2 21-16,-4 1-5 0,3 1-14 0,-3 0 8 16,-3 0 4-16,-3 1 15 0,-4 0 7 15,-2-1 17-15,0 0 9 0,-1 0 3 0,-2-5 17 16,0 7 4-16,0 3-18 0,-15 16 16 0,4-12-13 15,-2 1 3-15,-1-2-4 0,-2 1-4 16,0-2-20-16,-2-2 10 0,-2 2-4 0,-2-2-10 16,1-3-31-16,-1-1-9 0,3-4-40 15,8-2-56-15,-1 0 13 0,-14-15-119 0,17 3-41 16,-2-3-36-16,5-3 28 0,6-1-253 0,0 10 30 16,14-16 47-16,-4 6 30 0,9 2 38 0,-2 0 14 15,6 2 19-15,0 4 25 0,2-2 14 16,1 2 9-16</inkml:trace>
  <inkml:trace contextRef="#ctx0" brushRef="#br0" timeOffset="794.6138">2503 1813 329 0,'2'3'456'0,"1"1"-37"0,-2-1-64 16,1 0 8-16,0-3-15 0,0 4-25 15,0-3-2-15,0 1-25 0,1-1-23 0,-1 0 0 16,2-2-33-16,0 0-7 0,2-2-47 0,8-4 1 15,0-2-17-15,-5-1-11 0,4-2-24 16,0 0-20-16,-1-3-23 0,-2 1 5 0,2-3-22 16,-6 2-22-16,1-4-6 0,-3 0 2 0,-1 9-9 15,-1-3 10-15,-2 2-25 0,0 11 13 16,0-8-7-16,0 0-8 0,0 8-9 0,-13-14 2 16,8 12-6-16,0 4-9 0,-9 6 12 0,-1 2 10 15,1 5-5-15,1 4 0 0,2 4 22 16,1 2 12-16,2 1-4 0,4 3 22 0,1-3-9 15,-1-1 0-15,4 0 5 0,0-12-30 0,11 22 21 16,1-17-25-16,2-2-3 0,0-4-10 0,4-3-22 16,3-4-22-16,0-2-28 0,-9-3-45 15,5 0-26-15,28-15 12 0,-20 5-139 0,-3-3-42 16,-1 1-35-16,-3-3 30 0,-2-1-252 0,-1-3 13 16,-2-2 42-16,-2 0 30 0,-1-2 38 15,-1 4 17-15,-5 0 43 0,-1-1 31 0,-1 3 18 16,-1-2-8-16,-1 10 24 0</inkml:trace>
  <inkml:trace contextRef="#ctx0" brushRef="#br0" timeOffset="1115.4671">2879 1635 491 0,'-4'-7'385'16,"0"2"13"-16,-1 0-59 0,2 0 64 16,1 2-27-16,0 1-19 0,-1-1-13 0,2 1-40 15,-1 0 4-15,0 0-35 0,2 1-34 0,0 1-31 16,0 0 0-16,4 1-19 0,-2 4-1 16,9 6-9-16,6 6-11 0,-4 0-5 0,2 3-7 15,-1-1-18-15,2-1-17 0,-2 5-10 16,0-3-2-16,-2 3-12 0,0-3-9 0,-1 3-15 15,-3 0-7-15,-3-1-13 0,1-2-7 0,-3-2-3 16,-3-4-2-16,0-14-2 0,0 11-5 0,0-1-3 16,-14 6 19-16,7-12 2 0,0-3-5 15,2-1-1-15,-3-3-21 0,2 0 7 16,-5-6-15-16,0-3 10 0,3-2 0 0,0 2-14 16,2-3 2-16,3-2 7 0,3 5 0 0,0 2-36 15,11-20-10-15,-2 10-42 0,2 0-5 0,1 2-32 16,2-3-23-16,1 0-41 0,3 2 16 15,-3 1-105-15,1-2-65 0,0 4-42 0,2-1 32 16,-3 5-286-16,1 3 57 0,-2 1 68 0,1 4 38 16,-3 3 33-16,0 1 31 0,-3 0 26 15,4 0 24-15,18 15 26 0,-12-6 14 16,-2 1 5-16</inkml:trace>
  <inkml:trace contextRef="#ctx0" brushRef="#br0" timeOffset="1469.916">3603 1567 1250 0,'-3'-3'449'15,"1"-2"-37"-15,0 3-41 0,1 0-41 16,1-1-35-16,-1 2-26 0,1 1 0 0,4 4 24 15,-2-2-24-15,8 12 3 0,5 4-27 16,1 3 29-16,2-1-7 0,2 6-17 0,2-2-20 16,3 1-24-16,-4 1-12 0,2 0-16 0,-2-1-18 15,2-1-26-15,-6 0-1 0,1-2-24 0,-5-3-4 16,2-1-35-16,1 1-21 0,-2-4-7 16,-2-1-87-16,-2-4-33 0,-3-2-30 0,-3-6-55 15,1 0 14-15,-5-2-178 0,0 0-40 16,5-14 33-16,-5 8-248 0,2-11-27 0,-2 9 74 15,0-5 40-15,0-4 14 0,0-3 33 0,0 1 55 16,0-2 28-16,0-1 22 0,0 0 10 0,0 2 12 16,0 1-45-16</inkml:trace>
  <inkml:trace contextRef="#ctx0" brushRef="#br0" timeOffset="1706.5581">3952 1578 386 0,'0'-11'454'0,"-9"-7"66"15,7 11-35-15,0 3-13 0,1-1-26 0,0 2-29 16,0-1-17-16,-1 1-29 0,0 1-42 0,0 0 7 15,0 0-58-15,1 2-5 0,-3 1-41 16,0 4 6-16,-4 6-6 0,-1 5-20 0,-3 5-16 16,-1 1-18-16,-1 1-19 0,0 5-9 0,-2-4-14 15,-2 6-29-15,-3 1-4 0,2 0-24 16,1 1-30-16,-3 2-5 0,2-3-93 0,0-2-51 16,0-3-33-16,2-4-69 0,1 0 19 0,2-2-155 15,0-6-61-15,4-2 34 0,3-5-267 16,2-5 52-16,2-2 52 0,3 0 58 0,0-6 10 15,2 3 47-15,2-3 15 0,-1 0 43 0,9-8 16 16,4 2 12-16,4-4 51 0,0 0-19 16</inkml:trace>
  <inkml:trace contextRef="#ctx0" brushRef="#br0" timeOffset="4134.0686">6553 931 523 0,'0'-12'346'15,"0"12"-21"-15,0 0-43 0,0 0-5 0,0 0-46 16,0 0-23-16,0 0-13 0,0 0-33 0,0 0 24 16,-7 2-19-16,10 17-19 0,-3-8-16 15,0 7 51-15,0 7 15 0,10 32-13 0,-8-23-1 16,-1 0-16-16,2-5-11 0,-3-17-5 16,0 5-9-16,0 5-11 0,0 2-22 0,0-2 2 15,0 2-12-15,0-4-5 0,0 1-9 0,0-6-27 16,0-1 1-16,0-2 4 0,0-4-12 15,0 1-2-15,0-4-5 0,0-5 10 0,0 7-10 16,0-7-4-16,0 0-13 0,0 0 16 16,0 0-15-16,0 10 6 0,0-12-10 0,0-2-5 15,-1-2-24-15,-1-13 6 0,2 9-20 16,0-7-10-16,0-5 8 0,-7-24-6 0,7 34-2 16,0-9-8-16,0-4 3 0,0-1-5 0,9-29 9 15,-7 27-5-15,5 2-14 0,-2 0 18 0,1 3 0 16,2 2 0-16,-3 7 3 0,3-2 3 15,-6 4 19-15,4 4-1 0,-4-1 1 0,0 4-2 16,0 1-10-16,-2 4 4 0,5-2 2 16,1 6 17-16,4 5 19 0,-2 2 5 0,0 3 4 15,1 2 10-15,2 6 5 0,-3 1 20 0,4 3 9 16,-1 1 6-16,2 1-6 0,2 2 11 16,-5-6-12-16,0-5 11 0,1 1 6 0,-2 0-28 15,-3-2 7-15,4 0-22 0,-2-1 3 0,1-2-4 16,-3 0-19-16,1-7 14 0,0 4-14 15,-1-6 4-15,-3-1-7 0,-1-2 8 0,1 0-14 16,-1-3 7-16,-2 0 1 0,0 0-5 0,0 0-13 16,19-17-1-16,-10 4-3 0,0-5-3 15,-2-1-24-15,2-5-5 0,2-1-28 0,-7-2 15 16,6-4-9-16,-2 4-19 0,-1 0 9 0,1 3 16 16,-2 0-10-16,-1 0 21 0,0 3-5 15,0 3 5-15,0 2-3 0,-4 4 1 0,1 2 13 16,-1 2 23-16,0 1-13 0,5 2 23 15,-6 5-18-15,0 0 6 0,0 0-2 16,0 0 11-16,1-7-25 0,-1 9 19 0,2 4 1 16,-1 1 3-16,2 7 10 0,-3-4 9 0,0 5 8 15,0 6 14-15,11 30 13 0,-6-20-2 16,-3 5-5-16,0-5-6 0,-1-6 14 0,3 5-7 16,-4-16-6-16,0 6-1 0,0 4-8 0,0 0-1 15,0 0 2-15,0 0 12 0,0-2-30 0,0-2-9 16,10 16-5-16,-6-19-1 0,-2-7-83 0,1-4-7 15,-2 1-37-15,0-6-34 0,2 3 16 16,3-3-125-16,-2-2-42 0,1-1-42 0,2-1 30 16,5-6-296-16,0-1 51 0,1-2 6 0,-2 0 37 15,3-2 67-15,0-1 38 0,14-7 16 16,-5 4 24-16,-5-4 46 0,8 2 13 0,-1 1 1 16</inkml:trace>
  <inkml:trace contextRef="#ctx0" brushRef="#br0" timeOffset="4422.3321">7418 1148 1193 0,'-4'0'414'16,"-1"0"-26"-16,4 0-44 0,0 0-13 0,0 0-16 15,-1 3-32-15,2-3-5 0,2 0-31 16,1 4 4-16,-1-4-30 0,3-2 2 0,3 3-6 15,4 0 1-15,2 0-16 0,-5-1-17 0,5 0-9 16,5 0-13-16,28-8-28 0,-21 6-11 16,3 2-10-16,0 0-1 0,1-2-58 15,-16 2-32-15,4 0-55 0,3 0-55 0,-4 0-60 16,0 0 15-16,11-10-171 0,-19 10 27 0,-6-3-297 16,1 1 49-16,3 0-28 0,-9-3 40 15,-2 5 69-15,-2 1 30 0,-1 2 48 0,-3 2 40 16,-5-5 10-16,6 8-1 0,-2 1 14 0</inkml:trace>
  <inkml:trace contextRef="#ctx0" brushRef="#br0" timeOffset="4641.9161">7467 1314 831 0,'-2'2'398'15,"0"1"-60"-15,2 1 65 0,0 0-18 0,2-1-24 16,0 2-4-16,0-1-25 0,2-1-32 15,1-1-27-15,8 9-44 0,2-7-2 0,2 1-40 16,1-1-28-16,2-2-37 0,2-1-57 16,0-1-58-16,-10 0-2 0,8 0-140 0,1 0-68 15,29-12-62-15,-22 12 29 0,2-3-276 0,2 3 39 16,-2-3 35-16,-2 2 23 0,5 0 30 0,-2 0 13 16,0 0 39-16,1 0-3 0,-3 1 44 15</inkml:trace>
  <inkml:trace contextRef="#ctx0" brushRef="#br0" timeOffset="5151.3882">8185 1013 945 0,'-3'-6'388'16,"3"1"26"-16,-3 4-59 0,-1 1-34 0,3 0-30 15,-1 1-27-15,1 5-17 0,-2-1-11 16,-2 9-4-16,1 3-2 0,-3 6-15 0,0 0-19 16,0 1-5-16,2-1-23 0,1 2-1 0,1-2-24 15,1-4-25-15,0-4-6 0,2-2-10 16,-1-3-17-16,1-2 1 0,0-1-17 0,0 3 0 16,0-3-5-16,0 0 6 0,0-7-4 15,0 5-17-15,0-5-18 0,14 12 6 0,-9-12-1 16,2 0-9-16,18-7-5 0,-2 1-8 15,0-2 13-15,-3 0-13 0,2 1 3 0,1-3 1 16,-7 7-19-16,3-3 0 0,-1 5-3 0,-5 0 14 16,4-1-6-16,-10 2 7 0,12 11-11 15,-9-5 10-15,-3 2-15 0,0-1 3 0,-3 2 17 16,1-1-9-16,-2 0 15 0,-1 1 1 16,-2-1-10-16,1-1 12 0,1 10-5 0,-2-10 14 15,0 1-12-15,0 3 9 0,0-3 1 0,-13 16 8 16,6-10-30-16,-2-2 14 0,-1 0 4 15,-2-2 8-15,0 2-43 0,2-7 10 0,-2 2-34 16,-2-1-11-16,1-2-27 0,-1-1-33 16,3 1-5-16,2-3-51 0,3 0 15 0,1 0-122 15,5-1-21-15,0 0-28 0,-9 0 28 0,9 0-229 16,0 0 45-16,-14-10-37 0,14 7 33 0,0 1 33 16,0-2 14-16,0 0 26 0,0 0 82 15,2 0 17-15,-1-1 10 0</inkml:trace>
  <inkml:trace contextRef="#ctx0" brushRef="#br0" timeOffset="5561.4806">8158 1013 1063 0,'1'-3'396'0,"-1"6"8"0,0-3-44 16,1-4-23-16,-2 4-17 0,6 0-15 0,1 1-26 15,7-2-4-15,4-2-25 0,-7 3-4 16,26-8-35-16,-5 4-2 0,-1-1-21 0,1 2-19 15,2 1-33-15,3 2 14 0,2-3-14 16,0 1-11-16,4 2-37 0,-24 0 12 0,9 0-38 16,3 0-5-16,0 0-20 0,-4 0-21 0,-3 0-30 15,-4 0-21-15,-5 0-13 0,-4 0-34 16,0 0 9-16,-4 0-82 0,-6 0-11 0,0 0-38 16,3 9-24-16,-8-10-50 0,-8-1 27 15,0 4-299-15,-1 0 54 0,7-2 39 0,-4 0 41 16,-3 0 39-16,1 0-6 0,-3 0 17 0,3 0 81 15,-1 0-28-15,-1 0 5 0</inkml:trace>
  <inkml:trace contextRef="#ctx0" brushRef="#br0" timeOffset="7459.1421">9906 959 304 0,'0'0'377'0,"0"0"-46"0,0 0-19 15,0 0-49-15,0 0-28 0,0 0 3 0,0 0-15 16,0 0-26-16,0 0-24 0,0 0 17 0,0 0-21 16,0 0-16-16,0 0 12 0,-4 1 1 15,5 12 6-15,-1-5 8 0,0 5-7 0,0 3-3 16,11 25-9-16,-10-13-7 0,0 2-3 15,0 2 5-15,-1-20-8 0,0 5-26 0,0 2 5 16,0 1-17-16,0 1-21 0,0-1-12 16,0-1-1-16,0-3-14 0,0 0 7 0,-11 15-6 15,10-21-7-15,1-10-20 0,0 5-37 16,0-5 5-16,0 8-29 0,0-8-15 0,0 0-28 16,0 4-37-16,0-4 9 0,0 0-79 15,-1 8-39-15,2-10-29 0,-2 0-48 0,1-2 28 16,-2 1-167-16,1-1-51 0,-1 1 19 0,0 0 23 15,-5-11 24-15,0 2 25 0,-2 0 23 16,2-2 40-16,-1 5 39 0,4 0-14 0</inkml:trace>
  <inkml:trace contextRef="#ctx0" brushRef="#br0" timeOffset="7777.4705">9697 1139 646 0,'-1'-1'367'0,"-2"2"-8"16,2-2-52-16,2 1-39 0,-1 3 35 15,0 0-6-15,1-4-30 0,-1 1-14 0,1 0-18 16,1 1-10-16,-1 1-38 0,3-2 7 0,2 2-2 16,3 1-4-16,2 2 2 0,5 2-11 15,4-3-3-15,0 2-10 0,3-2-21 0,2 2-31 16,1 0 0-16,2-1 0 0,0 0-29 0,-4-2-3 15,1 1-5-15,0-1-5 0,-3-1-33 16,-3 0-23-16,-3-1-16 0,-2-1-25 0,-2 0-42 16,-2 0-21-16,-10 0 8 0,11 0-86 15,0 0-36-15,-11 0-30 0,9-5-37 0,-3 0 25 16,-3 3-292-16,-3-1 28 0,2-4 42 0,1 6 29 16,-10-1 41-16,7 2 25 0,-3-2 14 0,9 4 25 15,8-4 15-15,5 0-4 0</inkml:trace>
  <inkml:trace contextRef="#ctx0" brushRef="#br0" timeOffset="8624.7256">10689 944 509 0,'-2'-3'384'0,"1"2"-50"0,4-4-31 15,-5 5-6-15,0-2-31 0,-1-3-33 0,3 8 1 16,0-4-27-16,-2 6-23 0,0 1 9 15,-2 5 5-15,4 6-3 0,0-9-2 0,0 6-3 16,0 4-5-16,-13 24-6 0,10-17-21 0,3 4 7 16,0-17-12-16,0 7-17 0,15 25-13 15,-10-27 0-15,2-4-15 0,1 0-16 0,3-1-11 16,-1-2 7-16,2-2-13 0,2-4 4 16,0 3-8-16,7-7-19 0,-12 0-8 0,7 0-10 15,19-9-17-15,-16-1-5 0,-3 0-21 16,-1-2 3-16,-1-1-17 0,1-3-11 0,-5-1-4 15,1-2-7-15,-1-5 18 0,-3 1-4 0,2 4-11 16,-5-2 22-16,3 0-14 0,-4 1 8 16,-3 0 14-16,1 1-12 0,-1 5-1 0,0 6 25 15,0-3-5-15,0 1 2 0,0 2 17 0,0-3 5 16,0 5-16-16,-13-4 11 0,11 7-4 16,1 1-9-16,-1 3 4 0,0 4-5 0,-2 0 17 15,0 6 16-15,1 3 4 0,0-3 4 0,-2 6 2 16,3 2-11-16,0-2 4 0,0 7 8 0,1 3 2 15,-2-1 20-15,2 4-14 0,1-14 8 16,0 4-16-16,0 1 25 0,0 1-20 0,0 2 3 16,0 1 23-16,0 1-25 0,0 3-10 15,0-4-10-15,9 29 18 0,-5-29 1 0,-1 1-18 16,1-3-1-16,-1-1-17 0,-2 1 17 0,2-2-5 16,-2 3-3-16,-1-5 0 0,0-10-3 15,0 6-5-15,0-3 0 0,0 0-1 0,-12 10 5 16,6-8-2-16,1-4-1 0,-2-5-1 15,1 3-2-15,-2-4-1 0,3-2 41 0,-3 1-28 16,3-3 0-16,5 0 27 0,-7 0-30 0,-14-10-7 16,4 0 13-16,4 2 1 0,-1-3-23 15,2 1 15-15,2-1 9 0,2 1-11 0,2 0-3 16,1 1 0-16,2 2-4 0,1-1-9 0,1 0 1 16,1 2 0-16,0 6 0 0,0-7-47 15,10-14-7-15,0 4-1 0,1 1-27 16,1-1-9-16,3 2-20 0,0-1-18 0,1 1-39 15,2 2 17-15,1-1-104 0,-3 3-36 0,0-2-21 16,-3 3-35-16,1 0 31 0,-5 3-270 16,-1 2 51-16,-4 1 4 0,0 1 47 0,1 0 29 15,-3 0 31-15,3-1 24 0,-2 3 26 16,2-2 68-16,2 3 1 0</inkml:trace>
  <inkml:trace contextRef="#ctx0" brushRef="#br0" timeOffset="10261.823">11246 1310 716 0,'0'-14'266'16,"0"14"-30"-16,0 0-34 0,0 0 14 0,14 0-30 15,-14 0-10-15,0-13 1 0,0 13 2 0,19-16-19 16,-20 16-8-16,3 0 2 0,-1 0-16 16,-1 2 26-16,0-4-19 0,2 2 28 15,-1 2 9-15,-2-2-31 0,-1-2 6 0,2 2-6 16,-1 0-8-16,1 0-10 0,1 0 0 0,-3 2-7 16,2-4-9-16,-1-1-12 0,-1 6 1 15,7-3-4-15,-3 0-24 0,-2 0 10 0,-1 0-15 16,0 0 2-16,1 0-16 0,0 2 11 15,1-4-12-15,-2 4 5 0,2-2-15 16,-1 0-5-16,-4 2 9 0,5-2-1 0,-1-1-23 16,2 1 15-16,-3 0-15 0,2-1 21 15,1 3-6-15,-1-3 3 0,0 2-17 0,-2-1 7 16,2 1-3-16,-1-1-14 0,1 0 15 16,-2 0-13-16,-1 0-6 0,2 0 14 0,0 0-4 15,0 0-7-15,0 3-10 0,0-4 20 16,2 1-10-16,-2-2-2 0,0 2 1 0,0-1-9 15,0 0 0-15,1 0 6 0,-1 1-5 16,1 0 6-16,-1 2 12 0,0-2-10 0,0 3-19 16,1-2-1-16,-2-4 10 0,0 5 3 15,1 0-6-15,-1-3-4 0,2 3-9 0,-2 2 15 16,1-1-18-16,0 1 7 0,0 1 10 0,-1 0 9 16,1 0-20-16,-1 4 8 0,0-3-7 15,1 3 8-15,0 6 10 0,0 2-5 16,0 5 14-16,0-1-11 0,-9 25-13 0,8-24 22 0,0 0 8 15,-1-1-32-15,2 1 6 0,-3-5 15 16,2 0-6-16,1-12 2 0,0 4-3 0,0 0-2 16,0-2-10-16,0 1 8 0,0-2-1 15,0-6-2-15,0 9-2 0,0-4 12 0,0-5-17 16,0 7 11-16,0-7-1 0,0 7 1 16,0-7-8-16,0 6 11 0,0-6-15 0,0 7 17 15,0-7-2-15,0 0-30 0,0 0 0 0,0 0-11 16,7 9-10-16,-7-9-9 0,0-2-20 0,1 0-23 15,-1-1-15-15,2 1-26 0,-2-5-27 0,1 2 15 16,2 1-104-16,-2-4-29 0,3-7-69 16,2-1 29-16,0 1 32 0,-1 0 28 0,1 1 23 15,5-2-289-15,-5 0 39 0,4-2 47 16,3 0 44-16,5 3 29 0,1-4 6 0,4 0 64 16,16-13 6-16,-1 3-2 0</inkml:trace>
  <inkml:trace contextRef="#ctx0" brushRef="#br0" timeOffset="11038.3887">11665 1053 326 0,'-3'0'325'0,"3"1"-61"0,1-2 12 16,-1 1-48-16,1 1-8 0,1 1 2 15,-4-2-30-15,-2 0-9 0,5 0-6 0,1 0 7 16,-1 0-29-16,-3-2-18 0,2 2-13 0,0 0 27 16,0 0-17-16,0 0 12 0,0 0-5 15,0 0-14-15,0 0 13 0,0 0-12 0,0 0 5 16,21 14 8-16,-10-9 3 0,2-2 8 16,2 3-2-16,3-3-6 0,3 2-4 0,2-2-27 15,3 0-12-15,3-1 11 0,0 0-28 0,-2 0-1 16,1 1-13-16,-3-3-8 0,1 0-4 0,-2 0-8 15,-2 3-1-15,-13-3-4 0,4 0-21 0,0 0-15 16,-1 0-16-16,-2 0-11 0,-2 0-29 0,-2 0-16 16,-6 0-26-16,0 0-12 0,8 0 10 15,-8 0-82-15,5 0-47 0,-13-3-22 16,1 3-34-16,1-3 28 0,-2-2-256 0,-3 4 39 16,2 1-18-16,-3 0 32 0,-1-3 53 0,1 3 25 15,3-3 25-15,1 3 18 0,-2 0 12 16,-3 0 7-16</inkml:trace>
  <inkml:trace contextRef="#ctx0" brushRef="#br0" timeOffset="11377.0117">11700 1209 609 0,'0'1'368'0,"-2"0"-65"0,3 1 1 16,-1-1-20-16,5-1-13 0,-3 0-31 0,3 3 36 16,1-2-14-16,1 2-10 0,1-1-15 15,1 1-7-15,6-3-21 0,-1 2-10 0,0-2-11 16,3 2-8-16,2 1-27 0,3-2-6 16,-2 0-20-16,-11-1-23 0,2 0-7 0,4 0 1 15,2 0-9-15,0 0-7 0,-1 0-16 0,-1 0-24 16,0 0-14-16,-3 0-30 0,-1 0-25 0,0 0-28 15,-1 0 6-15,-2 0 6 16,-2 0 2-16,1 0-133 0,-7 0-31 0,0 0-54 16,13-12 25-16,-13 6-210 0,-2 3-74 0,2 0 60 15,1 2 33-15,-1-3 30 0,3 4 34 0,-7 0 23 16,3-5 24-16,-2 0 3 0,0 3-10 0</inkml:trace>
  <inkml:trace contextRef="#ctx0" brushRef="#br0" timeOffset="12757.8212">12567 771 350 0,'13'0'358'15,"-13"0"-60"-15,0 0-41 0,0-12 10 0,0 12-15 16,0 0-8-16,18-24-20 0,-18 21-27 0,2 4-22 16,-2-3 5-16,2-1-20 0,-1 1 57 15,1 2-20-15,0 0-6 0,-2-1-6 0,-1-5-16 16,1 6 1-16,-2 7-11 0,4-3-18 16,-1-7 8-16,-1 3-5 0,1 0-13 0,-2 3-3 15,2-6-13-15,-2 3-10 0,1 0-7 0,1 0-23 16,-2 5 4-16,1-5-23 0,0 8 10 15,-3-6-12-15,1 5 8 0,-3-3-20 0,-1 8 4 16,-2-3-4-16,-1 7 9 0,1 0-11 16,-1 3 27-16,-2-6-11 0,3 7 1 0,-1-1-2 15,-3 0-12-15,3 4-1 0,2-2 7 0,0 4-14 16,-2-1 10-16,2 0-13 0,-1 5-5 16,2 0 10-16,-1-2 3 0,4-1-13 0,3-12 12 15,0 4-26-15,0 3 24 0,0 1-11 0,0-2 2 16,14 20-8-16,-6-22 1 0,3 1 5 0,1-5-21 15,1-1 11-15,2-2-4 0,-1-3-18 16,5-2 20-16,2-2-17 0,0-2 0 16,0 0-18-16,-10-2-14 0,5 0 4 0,23-12 1 15,-10-2-1-15,-2 1-3 0,-5-1 12 0,-4 0 3 16,-5-3 0-16,0 2-3 0,-4-1 0 16,1-2 10-16,-5-1-10 0,-3 4 18 0,-2 7-9 15,0-1-4-15,0-3-5 0,-21-5 14 16,12 10-12-16,-8 4 1 0,-4-3-12 0,-5 5-22 15,1 1-10-15,13 0-20 0,-9 0-50 0,-6 0 0 16,-25 12 12-16,27-6-144 0,1-2-46 16,8-4 29-16,1 8-278 0,-1-4 23 0,9-1 45 15,7-1 37-15,0 1 31 0,6 2 39 16,6-3 39-16,4-1-7 0,6 0 39 0,8 3 28 16,2-1 8-16</inkml:trace>
  <inkml:trace contextRef="#ctx0" brushRef="#br0" timeOffset="13800.6279">14713 957 329 0,'0'0'401'15,"0"-15"-25"-15,0 15-14 0,0 0-47 16,0 0-40-16,0 0-34 0,0 0 40 0,0 0-40 16,0 0-27-16,0 0-11 0,0 0-8 0,14 0 0 15,-15 16 1-15,1-5 6 0,0 7-5 16,0 10-19-16,0-1 14 0,0 4-21 0,0 1-15 15,0-3 1-15,0-3-14 0,0-3-17 0,0 0-4 16,10 19-21-16,-10-23-18 0,0-11-11 0,0 2 15 16,0 1-25-16,0-2-19 0,0-2-18 15,0-1-30-15,0-6-31 0,0 8-43 0,0-8 7 16,0 0-163-16,-4 8-43 0,4-10-70 16,-2-7 31-16,2 0-243 0,2-4 41 0,-4-2 53 15,2 8 32-15,0-5 0 0,0-3 29 0,0 1 26 16,0-3 60-16,0 0 34 0,0 0 24 15</inkml:trace>
  <inkml:trace contextRef="#ctx0" brushRef="#br0" timeOffset="14030.7144">14533 1126 257 0,'-2'-2'466'0,"2"4"-74"0,-2-1-26 15,-1 3-48-15,7 0-41 0,5-2 66 16,6 1 0-16,-1-2-25 0,9-1-17 0,1 2-34 15,5-2-26-15,3 3-9 0,-18-3-25 0,11 0-39 16,4 0-14-16,3 0-14 0,1 0-44 16,36-12-48-16,-37 11-48 0,-1-1 0 15,0-2-166-15,-10 2-61 0,-2-6 22 0,-8 6-323 16,-5 2 23-16,-6 0 37 0,2-1 66 0,-10-1 7 16,-3 5 27-16,-10-4 24 0,5 1 21 15,-8 0 13-15,-51-12 48 0</inkml:trace>
  <inkml:trace contextRef="#ctx0" brushRef="#br0" timeOffset="16657.7674">10544 730 303 0,'0'0'213'0,"0"0"-40"16,0 0-33-16,0 0-12 0,0 0 10 0,0 0-22 15,0 0 2-15,0 0-12 0,0 0 19 16,0 0-25-16,0 0 16 0,0 0 0 0,0 0-22 16,0 0 20-16,0 0-8 0,0 0-13 0,0 0-10 15,0 0-2-15,0 0 5 0,0 0-24 0,0-13 12 16,0 13-16-16,0 0-5 0,0 0-1 16,0 0 0-16,0 0-9 0,0 0 3 15,0 0 5-15,0 0 8 0,0 0-22 0,0 0 21 16,0 0-22-16,0 0 16 0,-11-10-14 0,8 15 4 15,-2-2-7-15,2 1 10 0,-4 3 10 0,-2-1 11 16,2 1-14-16,2-2-3 0,-2 0-19 16,0 9 27-16,-5 1-5 0,4 5 7 0,0-1-16 15,0-2-4-15,-3 3 39 0,1 1 0 16,-1 0 5-16,1 2-5 0,0-2-1 0,-2 4-1 16,1 1-14-16,-1 0 6 0,3 2 4 0,0 3-5 15,0 2-6-15,3-1 16 0,1-1-14 16,2-6 8-16,0 4-5 0,2-2-6 0,1-11-1 15,0 8-22-15,0 3 16 0,12 34-15 0,-5-31-17 16,4 7 11-16,1 0-14 0,4 1-12 0,-1-1-23 16,5 1-20-16,-1-1-23 0,6-1 6 15,2-1-79-15,1-5-31 0,2-1-48 0,4-2-32 16,3-6 25-16,2 1-298 0,2-5 40 0,4-2 3 16,5-3 32-16,6-4 31 0,-1 0 24 15,2-5 26-15,-25-3 68 0,16 0 10 0</inkml:trace>
  <inkml:trace contextRef="#ctx0" brushRef="#br0" timeOffset="17260.364">12708 509 866 0,'12'6'370'0,"3"-2"-16"0,0 2-45 0,4 3 29 0,0 0-28 15,6 6-20-15,1 4 1 0,1 5-20 16,3 2-17-16,2 5-16 0,-1 5-17 0,3 7-31 16,0-3-10-16,-1 10-25 0,-3 1 2 15,-1 6-14-15,-3-4-12 0,-3 3-23 0,-7-10-11 16,-3-7-3-16,-3-1 0 0,-3-1-24 0,-3 1-10 15,-1 0-32-15,-3-20-27 0,0 11-31 0,-23 37-71 16,6-25 10-16,-7 0-95 0,-7 1-35 16,-3-1-68-16,-5-1 27 0,-6 1-263 0,4-4 30 15,-5 0 10-15,-8-2 48 0,-3-1 46 0,-6-2 35 16,1-3 4-16,-3 0 6 0,-1-3 78 16,-8 1-33-16</inkml:trace>
  <inkml:trace contextRef="#ctx0" brushRef="#br0" timeOffset="18105.6208">6456 576 474 0,'0'0'387'16,"0"0"-50"-16,0 0-39 0,0 0-22 0,0 0 8 0,-6-2-53 15,-6 8-20-15,-3 2-24 16,-1 3 56-16,-7 0-45 0,5 6-11 0,-1 1 14 15,0 4-17-15,-1 7-10 0,0 2-3 16,-1 7-25-16,4 2 2 0,-1 1-11 0,1 5-19 16,1 3-3-16,4-3-10 0,1 6-11 0,3-9 4 15,1-6-6-15,3-1-25 0,3 0 5 16,1-18-19-16,0 8 6 0,0 8-2 0,16 36-9 16,-3-33-14-16,1 1-2 0,5-4-2 0,4-1-32 15,5 2-9-15,4-4-33 0,4-1-12 0,6 0 5 16,6-4-114-16,7-3-56 0,3-3-60 15,10-6 26-15,5-1-273 0,4-2 32 16,-1-1 37-16,1-5 34 0,-39-5 21 0,22 0 7 16,9 0 24-16,7 0 25 0,2 0 15 0,86-12 8 15</inkml:trace>
  <inkml:trace contextRef="#ctx0" brushRef="#br0" timeOffset="18622.9898">8503 599 419 0,'3'0'369'16,"5"6"4"-16,7-1-50 0,4 8-41 16,3-2 55-16,6 2 3 0,5 9-13 15,2 2-17-15,4-1-18 0,0 5-23 0,3 4-15 16,2 6-29-16,-2 2-24 0,1 3-5 0,-4 3-4 16,-6 0-22-16,-2 1-23 0,-5-1-21 0,-10-9 5 15,-1-3-32-15,-6-4-14 0,-2-1-11 0,1 2-21 16,-5-2-24-16,-3-10-31 0,0 5-46 15,-15 32-30-15,3-25 9 0,-3 3-123 0,-7 1-38 16,-6-2-51-16,1-2 25 0,-4 4-277 0,0-2 42 16,-3-1 38-16,0 1 29 0,0-3 22 15,-1-4 11-15,5 1 24 0,-2-4-7 0,9-5 12 16,0 0 68-16</inkml:trace>
  <inkml:trace contextRef="#ctx0" brushRef="#br0" timeOffset="21956.3708">15503 878 232 0,'0'0'411'0,"0"0"-76"15,0 0-7-15,7 0-29 0,-13 16-1 16,3 5-35-16,-2 2-19 0,-2 2-29 0,3 3 4 16,0 1 6-16,4 2-10 0,-3-1-14 0,3 1-21 15,0-17-20-15,0 6-23 0,11 23 10 0,-4-26-27 16,0 0 0-16,0-6-11 0,4-2-11 15,1-2-8-15,7-2-4 0,2-3-10 0,-10-2-5 16,7 0-13-16,27-10 8 0,-23-2-13 0,-1-3-13 16,-6 1 10-16,5-3-7 0,-3 1-17 15,-2-4-13-15,-1 1 7 0,-3-5-5 0,2-1-15 16,-5 3-3-16,-2-2 7 0,1 2 10 0,-3 3-16 16,0 0 12-16,-2 5-4 0,-2 14-1 15,0-10 10-15,0-1-3 0,0 4-9 0,0-1 3 16,0 8-15-16,-6-3 8 0,4 8 2 15,-1 4 22-15,-1 3-11 0,0 1 18 0,0 6-10 16,0 5-7-16,2 2 15 0,0 4 3 16,0 3 6-16,0 4-3 0,-3-7-4 0,5-17 5 15,0 11 18-15,0 3-22 0,0 2 0 0,0 0 0 16,0 3-7-16,-11 28 1 0,9-33 11 0,0-1-6 16,-3-1 0-16,0-6-14 0,3 0 7 15,-2-3-6-15,2-2-9 0,-3 1 19 0,1-4 13 16,-1-2-12-16,0-2 6 0,1-3-6 0,-1 0 22 15,-1-2-18-15,0-2 14 0,6 0-20 16,0 0 16-16,-25-12-18 0,11 0 11 16,3 2-20-16,2-4 10 0,-1-2-12 0,4 0-1 15,4-3 6-15,-1-2-22 0,3 10-9 0,0-4-5 16,19-31-19-16,-6 18-10 0,3 2 1 16,4 4-32-16,4 0-17 0,-1 5-22 0,7 3 11 0,-3 2-85 15,0 4-29-15,-3 1-40 16,-2 5-32-16,5-3 26 0,-8 5-235 0,-10 0 42 0,6 0 36 15,21 14-46-15,-16-10 34 0,1 0 28 16,1-4 28-16,0 5-7 0,1-1 20 0,2 0 58 16</inkml:trace>
  <inkml:trace contextRef="#ctx0" brushRef="#br0" timeOffset="22471.7447">16206 1301 1064 0,'-2'0'344'0,"0"0"-43"0,2-2 50 0,-2 2-54 16,2-1 7-16,-2 4-32 0,0-5 3 16,-1 1-22-16,0 1-17 0,-1-2-1 0,-2-1-22 15,1-5-26-15,3 4 0 0,0-3-27 0,-1 2-6 16,-2-3-13-16,5 4-26 0,0-3-1 15,0 7-19-15,0-7-4 0,0-1-11 0,14-1-8 16,-7 6-27-16,2-1 15 0,4 3-28 16,-6 1 14-16,4 0-5 0,16 14-10 0,-13-4 4 15,-5 0-21-15,5 5 12 0,-8-1-11 0,1 3-9 16,-1 2 13-16,-3-2 9 0,-3 5-6 0,0-12-8 16,0 5 10-16,0 1-3 0,-13 14-12 15,6-13-2-15,-3-3-3 0,2 0 8 0,-1-4-4 16,-3 0 2-16,-1-3 15 0,4 0-19 15,2-4 1-15,0 2 0 0,1-2-4 0,1-1 17 16,-1 0-5-16,0 0-21 0,2 1 5 0,0-3 19 16,2 2-28-16,0-1 13 0,-1 0-8 15,1-1 6-15,2 0-18 0,0 0 17 0,0 0-7 16,0 0-10-16,13 0 6 0,-8 0 5 0,2 0-19 16,0-1 0-16,15 0-10 0,-13 1-30 15,8 0-23-15,20-8-18 0,-12 7 10 0,-1 0-65 16,3-3-42-16,-4-1-64 0,2 1-22 15,0-4 26-15,6 5-277 0,-4-2 27 0,4 0 35 16,-4-2 37-16,2 1 34 0,0 0 23 0,0-2 13 16,-6 2 21-16,4-3 15 0,0-2 19 15</inkml:trace>
  <inkml:trace contextRef="#ctx0" brushRef="#br0" timeOffset="22745.981">16866 998 628 0,'-4'-2'451'16,"0"1"-75"-16,2 1 12 0,2-1-56 16,0 2-9-16,0-1-32 0,0-1-17 0,4 0-13 0,4 1-11 15,0 0-8-15,7 2-31 0,-5-2-11 16,6 0-33-16,27 7-9 0,-20-3-28 0,0 0-52 15,0 2-40-15,-3 0-51 0,-2-1 2 16,1 3-138-16,-7 1-60 0,-2-7-48 0,-2 5 23 16,-3 3-272-16,-3-8 35 0,-2-2 20 15,0 8 28-15,-11 9 67 0,-2-17 22 0,1 8 23 16,-2-3 4-16,1 2 38 0</inkml:trace>
  <inkml:trace contextRef="#ctx0" brushRef="#br0" timeOffset="22934.9745">16817 1160 489 0,'-2'5'473'16,"2"-2"-85"-16,2-1-12 0,5 4-28 15,3 2-30-15,3 0-27 0,10-3-32 0,2-1-18 16,4 1-33-16,4-1-36 0,-3-3-50 0,5 2-12 16,-17-3-126-16,9 0-68 0,7 0-84 15,40-17 16-15,-36 14-309 0,-2 0 13 0,0-1 45 16,-5-1 25-16,0 0 25 0,-6 0 28 15,-2-2 10-15,0-3 3 0</inkml:trace>
  <inkml:trace contextRef="#ctx0" brushRef="#br0" timeOffset="23323.5084">17527 782 549 0,'0'-13'577'0,"-2"6"-73"0,2-4-50 0,0 4-44 16,0-2-33-16,0 7-46 0,-2-1-26 0,4 3-47 15,-4 4-19-15,-1 3-16 0,0 11-8 16,-4-1 8-16,2 7-11 0,-4 3-39 0,2 1-4 16,-2 3 1-16,-2 6 6 0,4 4-42 0,-3-2-15 15,1 3 31-15,1 1-16 0,4-9-42 16,2-4 2-16,2-1-24 0,0-1 8 0,0-14-14 16,0 3-1-16,0 2-8 0,14 23-5 15,-8-27-14-15,1-1 8 0,2-3-12 0,4-5-14 16,1-1-21-16,-1-5-6 0,-13 0-8 0,16 0-8 15,17-13-7-15,-9 0-6 0,-4-3-7 16,-7-2-3-16,1-2 5 0,3 0-2 0,-5-1-17 16,-5 0 13-16,-3 0-3 0,-2 0-8 15,-2 13 14-15,0-4-10 0,-20-10 11 0,7 11-12 16,-6 6-5-16,0 4-19 0,5 1-9 16,-23 10 9-16,9-2-101 0,0 4-24 0,1 0-16 15,1 2-65-15,4-3-29 0,1-3 31 0,10 2-244 16,4-5 50-16,3 2 23 0,4-2 22 0,0-5 33 15,14 3 35-15,1 0 45 0,1-2 15 16,-4-1 17-16,11 0-27 0</inkml:trace>
  <inkml:trace contextRef="#ctx0" brushRef="#br0" timeOffset="23645.879">17780 551 391 0,'2'-10'341'0,"8"6"-57"0,-1 3-12 16,3 1 0-16,3 5 0 0,4 5-1 0,2 4-35 16,-4 4 19-16,12 8-10 0,-2 3 8 15,4 9-26-15,-1 11 0 0,1 2-24 0,0 1-7 16,-3 4-11-16,-2 0-26 0,-4 2-8 0,-7-7-8 15,-4-10-15-15,-4-2-18 0,-4 2-3 0,-3 2-14 16,0-21-18-16,-12 46-19 0,0-24-60 16,-8 6-29-16,-1-2 1 0,-9 1-123 0,-7-5-61 15,-5 2-79-15,-4-2 29 0,-8-1-261 0,-3-5 29 16,-8-1 39-16,-6-6 38 0,-3 1 51 0,-7-7 24 16,-8-2 26-16,-1 1 11 0,0-7 15 15</inkml:trace>
  <inkml:trace contextRef="#ctx0" brushRef="#br0" timeOffset="24262.0065">15573 580 866 0,'-2'-7'299'0,"-1"0"13"16,1 1-17-16,-4 1-38 0,-2 1-31 0,0 1-26 15,-1 0 28-15,-3 3-5 0,1 0-12 16,-5 6-5-16,1 2-14 0,-4 10-18 0,0 1-3 16,-4 11-3-16,2 3-15 0,0 7 18 0,-2 5-19 15,0 6-7-15,-1 2 12 0,2 4-13 16,-3 2-5-16,2 2-9 0,5-10-7 0,2-4-9 16,4-5-25-16,2 2 14 0,3-1-21 0,3 3-11 15,2 0-12-15,2-22 12 0,0 10-21 16,17 45-2-16,-1-37 0 0,4-1-17 0,2-4-31 15,3-1-26-15,5-2-24 0,5-3-30 0,1-2-38 16,8 0 12-16,2-6-122 0,-2 0-80 16,2-5-32-16,-1-2 30 0,2 1-249 0,1-4 63 15,-1-2 9-15,2 0 34 0,-3-2 29 0,0-2 72 16,-3-1 3-16,2-1 30 0,-5-5 26 0,-1 3-8 16</inkml:trace>
  <inkml:trace contextRef="#ctx0" brushRef="#br0" timeOffset="26596.7755">8173 1382 473 0,'0'0'231'0,"0"0"-34"0,0 0-30 0,0 0-25 15,0 0-7-15,14 0-21 0,-14 0-30 0,0 0 10 16,0 0-21-16,0 0-10 0,0 0-6 15,26 18-16-15,-23-18-7 0,-2 1-5 0,1 0-64 16,0-1-6-16,1 0 3 0,-1 1-172 16,-1 1-128-16,2-2 20 0,-3 2 13 0,2-1 1 15</inkml:trace>
  <inkml:trace contextRef="#ctx0" brushRef="#br0" timeOffset="28080.2772">15211 892 296 0,'0'2'304'0,"2"-2"-52"0,-2-2-32 15,-4 2-30-15,4 0-19 0,2-2 0 0,0 3 6 16,-2 0-26-16,-2 1-24 0,4-2 3 0,5-2-7 16,-10 1-4-16,4 1-23 0,1 0 2 15,-2 1-5-15,2-1 1 0,-4-5-25 0,2 10 2 16,0-5 9-16,0 0-35 0,0 0 7 0,0 0-9 15,0 0-8-15,0 0 2 0,0 0 14 16,0 0-28-16,0 0-3 0,0 0 12 0,0 0-25 16,0 0 7-16,0 0-1 0,0 0-3 15,0 0-23-15,0 0-2 0,0 0 15 0,0 0-10 16,0 0-17-16,0 0 12 0,0 0 6 0,0 0-7 16,0 0 14-16,0 0-1 0,0 0-17 15,0 0 4-15,0 0 18 0,0 0-12 0,0 0-5 16,0 0 6-16,0 0 2 0,0 0 13 15,0 0-7-15,0 0-6 0,0 0 3 0,0 0-3 16,0 0-9-16,0 0 1 0,0 0 9 0,0 0 15 16,0 0 1-16,0 0-12 0,0 0-5 0,0 0-3 15,0 0 5-15,0 0 4 0,0 0-1 16,0 0-3-16,0 0 16 0,0 0-11 0,0 0-3 16,0 0 3-16,0 0 14 0,0 0-16 0,0 0-9 15,0 0 11-15,0 0-4 0,0 0 11 0,0 0-2 16,0 0-5-16,0 0-13 0,0 0 22 15,0 0-14-15,0 0 1 0,0 0 0 0,0 0 13 16,0 0 3-16,0 0-17 0,0 0 2 0,0 0 2 16,0 0 4-16,0 0-10 0,0 0 4 15,0 0 18-15,0 0 0 0,0 0-12 0,0 0 11 16,0 0-19-16,0 0 5 0,0 0-2 0,0 0-12 16,0 0 12-16,0 0-2 0,0 0 15 0,0 0-10 15,0 0-2-15,0 0-7 0,0 0 21 16,0 0-21-16,0 0 5 0,0 0 14 0,0 0-6 15,0 0-16-15,0 0 6 0,0 0 1 16,0 0-1-16,0 0 8 0,0 0-2 0,0 0-15 16,0 0 12-16,0 0 11 0,0 0-12 0,0 0 9 15,0 0 10-15,0 0-18 0,0 0-12 16,0 0 1-16,0 0 13 0,0 0 18 0,0 0-22 16,0 0 10-16,0 0-11 0,0 0 1 0,0 0 0 15,0 0 1-15,0 0 5 0,0 0 11 16,0 0-6-16,0 0-20 0,0 0 17 0,0 0-3 15,0 0 4-15,0 0 12 0,0 0-6 0,0 0-15 16,0 0-5-16,0 0 10 0,0 0 16 16,0 0-4-16,0 0-7 0,0 0-1 0,0 0 5 15,0 0 5-15,0 0-7 0,0 0-6 0,0 0-4 16,0 0 13-16,0 0-7 0,0 0 3 16,0 0 4-16,0 0 11 0,0 0-21 0,0 0-4 15,0 0-3-15,0 0 10 0,0 0-6 16,0 0 10-16,0 0-4 0,0 0-10 0,0 0 6 15,0 0 0-15,0 0 7 0,0 0 3 0,0 0-4 16,0 0 1-16,0 0-9 0,0 0 10 0,0 0-2 16,0 0-15-16,0 0 17 0,0 0-7 0,0 0 14 15,0 0-13-15,0 0 5 0,0 0-7 16,0 0 14-16,0 0-18 0,0 0 9 0,0 0-3 16,0 0-2-16,0 0 8 0,0 0-14 15,0 0-4-15,0 0 8 0,0 0 26 0,0 0-17 16,0 0-15-16,0 0 3 0,0 0 26 0,0 0-12 15,0 0 13-15,0 0-23 0,0 0-10 16,0 0 16-16,0 0-13 0,0 0 1 0,0 0 10 16,0 0 8-16,0 0-22 0,0 0 21 15,0 0-9-15,0 0 0 0,0 0-4 0,0 0 10 16,0 0 14-16,0 0-9 0,0 0-3 0,0 0-8 16,0 0-6-16,0 0 17 0,0 0-7 0,0 0-24 15,0 0-12-15,0 0-7 0,0 0-43 0,0 0-14 16,0 0-34-16,0 0 11 0,0 0-242 15,0 0 28-15,-14 0 24 0,14 0-55 0,0 0 25 16,-37-8 20-16,32 7-10 0,-7 0 19 16</inkml:trace>
  <inkml:trace contextRef="#ctx0" brushRef="#br0" timeOffset="30892.4403">8137 2219 270 0,'0'0'457'0,"0"-13"-87"0,0 13-54 16,-13 0 25-16,13 0-51 0,0 0-36 0,-23 11 41 15,19 14-35-15,2-5 1 0,0 3-20 0,2-10-19 16,0 5-13-16,0 3-14 0,0 1-29 16,0-1-10-16,0 1-10 0,11 19-7 0,-10-27-18 15,2-5-5-15,-3 0-16 0,2 0-11 0,-1-3 10 16,-1-6-6-16,0 0 12 0,0 6-4 15,0-6 3-15,0 0-12 0,0 0-25 16,4 10 9-16,-4-12-16 0,1-1 2 0,0-2-31 16,1 0 9-16,4-12-15 0,-2-7-19 0,0 0-3 15,2 0-6-15,-2-1-7 0,2-1-9 16,2 2 14-16,-1 2 4 0,-1-1-13 0,-2 5 9 16,1 3-5-16,1 2-6 0,-2 4-5 0,0 3 2 15,1 1 5-15,1 3 7 0,-6 2-7 0,0 0 6 16,8 0 12-16,14 16 3 0,-12-4 0 15,2 1 10-15,0 1 1 0,6 2 20 0,-5 1-12 16,-1 2 15-16,1-4 3 0,0 0-12 16,-1-3 4-16,-2 1-9 0,1-4-5 0,-4-5 10 15,-3 2 1-15,1-2-7 0,-1 0-1 0,1-1 14 16,-1-3 12-16,-4 0-19 0,0 0 0 16,7 0-7-16,12-12 15 0,-6 2-18 0,-1-3 4 15,0-3-14-15,0-1-1 0,-4-1-8 0,3-1 4 16,0-1 3-16,-3 0-16 0,3 1 16 0,-4 1-16 15,-2 1 2-15,0 3 7 0,-2 3-6 16,0 3-3-16,1 1-6 0,-3 2 11 0,1 2 1 16,-1-1-5-16,0 4 3 0,-1 0-18 15,0 0 2-15,0 0 10 0,4 16 22 0,-2 1 15 16,1 1-11-16,-1 6 21 0,-2-2 13 0,4 3-16 16,1 1 12-16,1 0-3 0,-2 0-1 15,-1-1 19-15,3-3-33 0,-2-1 9 0,-1-2 5 16,-2-6-16-16,1-2 2 0,4 4-4 0,-4-5-39 15,2-3-33-15,-3-1-21 0,0 0-37 16,-1-3-19-16,1-1-33 0,-1 1 15 0,2-1-144 16,-1-2-36-16,-1 0-61 0,0 0 34 0,0 0 31 15,0 0-284-15,16-12 51 0,-11 9 82 16,5-6 11-16,3-1 30 0,3 3 31 0,2-3 54 16,5-3 25-16,5 2 7 0,7 1-8 15</inkml:trace>
  <inkml:trace contextRef="#ctx0" brushRef="#br0" timeOffset="31593.8904">9285 2414 836 0,'0'0'420'0,"0"0"-71"15,0 0-43-15,39 7 28 0,-24 2-30 0,-2 2-33 16,1 3-5-16,-5 3-30 0,-4-1-7 0,2-1-30 16,-1 3-13-16,0 0-19 0,-4-1-16 15,-2-7-35-15,0 5-35 0,-13 18-36 0,7-15-35 16,-3 1-2-16,-1-2-116 0,-1-1-55 0,-2-2-48 15,-3-1 17-15,4-1-310 0,4-5 45 16,0-4 50-16,3-1 28 0,1 0 26 0,4-2 3 16,0 0 46-16,0 0 13 0,-2-2-12 0</inkml:trace>
  <inkml:trace contextRef="#ctx0" brushRef="#br0" timeOffset="32482.7164">9845 2224 246 0,'0'0'414'0,"0"0"-34"0,0-12-62 16,0 12-26-16,0 0-30 0,0 0 1 0,0 0-31 16,0 0 38-16,0 0 13 0,0 16-15 15,0-5 7-15,0 6-13 0,0 4-19 0,8 24-20 16,-8-32-28-16,0 6-26 0,0 3 6 0,0-1-22 16,0 0-14-16,0-1-20 0,0-1-13 15,0-3-21-15,0-3-29 0,0-3-35 0,0-2-42 16,0-2-16-16,0-6 3 0,0 8-161 0,0-8-57 15,1 7-69-15,-1-9 30 0,1-1-241 16,-1-2 53-16,-1 0 37 0,0 0 31 0,-1-2 33 16,-3-9 12-16,-2-2 8 0,1 1 46 15,-1-2 8-15,-2 4 1 0</inkml:trace>
  <inkml:trace contextRef="#ctx0" brushRef="#br0" timeOffset="32802.0582">9675 2277 537 0,'-9'-6'430'0,"5"-1"-34"15,-1 2-56-15,-1 2 50 0,3-1-21 16,-1-1-10-16,2 2-15 0,0 1-26 0,-1-1-32 16,3-1-28-16,-1 1-6 0,2 1-42 15,-1 2-11-15,16-13-25 0,2 9-12 0,1 1-9 16,5 3-8-16,-12 0-21 0,32 10-11 0,-18-3-3 16,-4 4-3-16,4 2-24 0,1 2 1 15,-3-3-19-15,-1 6-4 0,-2 0 16 0,-1 2-34 16,0 0 12-16,-6-1-8 0,2 0 10 15,-5 2-18-15,-1-1 9 0,-3-1-32 0,-4 1 3 16,-3-11-2-16,0 4-18 0,-21 15-20 0,8-11 2 16,-4-5-22-16,-3 0-32 0,-2 1-10 15,-3-4-41-15,-1 2-4 0,1-2 14 0,-2 0-98 16,1-3-37-16,4 1-14 0,0-3-14 16,4-1-41-16,2-3 32 0,16 0-226 0,-8 0 20 15,8 0 20-15,-13-11 48 0,14 7 41 0,11-5 9 16,-2-3 11-16,5-1 45 0,5 1-15 15,2-2-5-15</inkml:trace>
  <inkml:trace contextRef="#ctx0" brushRef="#br0" timeOffset="33200.6181">10404 2288 328 0,'6'-14'418'0,"-2"4"-33"0,-2 0-23 16,0 2-47-16,-3 1 40 0,1 7-28 0,0 0-19 15,0-7-37-15,0 7-28 0,-12-13-6 0,8 10-24 16,-2 3-31-16,1 1-11 0,-7 7-3 16,0-3-9-16,0 4-23 0,-1 4 6 15,1-3-20-15,1 4 0 0,3-1-20 0,-4 3-2 16,7-2-13-16,0 2-1 0,4-3-20 0,1-1-6 16,0-2-6-16,0-10 11 0,0 12-7 0,13 16-5 15,-5-15-11-15,0 1 4 0,4-5-21 16,0 0-6-16,2 0 0 0,3-1-10 0,-1-1 5 15,2-2 8-15,-3 1-16 0,2 0-8 0,-4 0 11 16,-1-2 0-16,-3 0-14 0,-2 0 11 16,-2 0-10-16,-1-1 8 0,1 0-6 0,-3 0 9 15,-1 2 5-15,-1-5 7 0,0 0-17 16,-14 20 0-16,0-10 11 0,-5-1-21 0,-4 0-30 16,-3 0-33-16,0-1 6 0,-6 0-127 15,-6-2-73-15,-3 0-43 0,2-2 28 0,-7 1-287 16,3-2 35-16,19-3 44 0,-11 0 27 15,-8 0 45-15,-2 0 30 0,-3 0 17 0,-47-10 25 16,45 3 41-16,-1 0 13 0</inkml:trace>
  <inkml:trace contextRef="#ctx0" brushRef="#br0" timeOffset="33759.1357">7818 2005 732 0,'1'-3'294'0,"0"2"5"0,0 0-45 0,-2 1 16 16,0 1-8-16,-2 0-30 0,0 2 9 0,-1-1-10 16,0 2-3-16,-4 7-17 0,-2 1-19 15,-3 3-16-15,3 1-14 0,-2 6-16 0,0 0-2 16,2 3-10-16,-1-2-8 0,3 2-2 0,-1 6-9 16,0 1-17-16,1 3-12 0,2-1-4 15,0 3-1-15,3-1-15 0,2 0-4 0,1-18-14 16,0 8-4-16,11 35-2 0,-3-26 0 0,6-3-23 15,4-1-9-15,4-2-34 0,6-2-11 0,4-3-30 16,4 0 7-16,7-2-88 0,2-2-14 16,9-3-51-16,2-2-60 0,4-5 25 0,2 1-254 15,4-5 14-15,5 0 36 0,1-4 30 16,3-2 27-16,5 0 33 0,-1 0 25 0,-37 0-19 16,81-9 1-16</inkml:trace>
  <inkml:trace contextRef="#ctx0" brushRef="#br0" timeOffset="34309.0735">10608 1924 222 0,'-2'-2'384'16,"0"1"-50"-16,0 0-30 0,1 1-17 0,0 0-14 16,1 1-35-16,1 3-28 0,1-2-25 0,1 3 102 15,8 8-9-15,1 1-10 0,3 6-11 16,-1-3-25-16,4 1-16 0,-1 2-18 15,3 2-17-15,-3 2-17 0,3 1-3 0,-1 1-23 16,-1 3-16-16,-1 0-14 0,-2 2 6 16,-1-1-11-16,-3 0-13 0,2 0-21 0,-5-1-14 15,-5 0-43-15,-3 4-23 0,0-17-37 0,0 5-37 16,-17 31 8-16,1-22-115 0,-4-1-61 16,-1 0 24-16,-7 0-276 0,-1 0 40 0,-4-2 38 15,-3-1-22-15,0-1 33 0,-1-1 29 0,-1-2 5 16,1-2 51-16,-3-2-4 0,4-1 35 15,0-1-31-15</inkml:trace>
  <inkml:trace contextRef="#ctx0" brushRef="#br0" timeOffset="36371.2158">7328 3196 500 0,'-1'-2'268'0,"1"2"-21"0,0 0-38 16,0 0-5-16,0 0-11 0,0 0 0 0,0 0-8 15,0 0-14-15,8-19-16 0,-7 17 0 16,1 0-4-16,1 1-10 0,-1-1-14 0,0-2 8 15,-1 3-11-15,2 0-16 0,2-2 17 0,-1 1-14 16,1 0 23-16,0 0-10 0,0 0-8 0,11-3 15 16,-3 3-12-16,-3 0 1 0,7-2-9 15,0 0-14-15,3 0-1 0,0-1 7 0,0 1-2 16,1 0-9-16,-12 4-1 0,8 0-6 16,3 0-16-16,3 0 7 0,29-11-8 0,-22 9-7 15,0-1 0-15,2 2 3 0,2-3-7 16,1 2-5-16,-3 0-8 0,2-1-10 0,2 2-3 15,1-3 5-15,1 2-3 0,2 0 7 0,1 0-11 16,0 0 13-16,-1-1-8 0,2 1 10 16,-2 0-7-16,1 0 3 0,-1-1-18 0,-1 1 5 15,1 0-1-15,1 0 2 0,0-1 13 0,1 0 0 16,-21 3-7-16,10 0 6 0,7 0-10 0,2 0 0 16,1 0-6-16,42-10 12 0,-41 6-10 15,0 1-5-15,-4 2 1 0,2-3 3 0,1 1-15 16,-2 2-4-16,-1-2 15 0,-4 0-4 15,5 1-2-15,1-2-2 0,0 2-11 0,0-3 12 16,4 2-13-16,0 0 17 0,1 0-5 0,-1 1-5 16,1 0-5-16,0 0 7 0,1-1 2 15,-2 3-6-15,-1-1-11 0,-1 1 12 0,1-1-14 16,1 1-3-16,-1-1 28 0,2 0-17 16,-3 1-6-16,-20 0-5 0,10 0 5 0,4 0 13 15,2 0 7-15,1 0-9 0,0 0-16 16,-2 0 23-16,1 0-20 0,0 0 10 0,-1 0 7 15,1 0-8-15,-2 0-11 0,2 0 15 16,-1 0-4-16,-1 0 13 0,1 0-23 0,0 0 5 16,2 0-3-16,-2 0 0 0,0 0 13 15,1 0-1-15,1 0-13 0,-1 0 12 0,1 0-8 0,2 0 7 16,-2 0-9-16,1 0-4 0,0 0 9 16,1 0 1-16,-1 0 12 0,-1 0-11 15,2 0 8-15,-2 0-6 0,0 0-9 0,1 0-2 16,-1 0 17-16,0 0 3 0,1 0-11 0,0 0-4 15,-1 0 11-15,0 0-8 0,1 0-20 0,-1 0 24 16,0 0-13-16,41-13 5 0,-42 11-6 16,-1 0 18-16,1 1-10 0,-1-2 6 0,-1 2 8 15,-1 0-28-15,2-1 18 0,-1 1 9 16,-18 1-15-16,8 0-6 0,5 0 8 0,2 0 9 16,2 0-8-16,2 0 18 0,36-11 2 0,-35 9-28 15,0 0 15-15,2 1 7 0,-1-3-11 0,1 3 11 16,2 0-12-16,-2-2 0 0,-2 0-8 15,2 3 4-15,1-1 2 0,-3-1 7 0,2-1-10 16,-1 0 7-16,1 0-9 0,-2 1 4 16,1-1-4-16,-4 1 11 0,4-2-5 0,-1 1-4 15,2 0-11-15,-2 0 24 0,0 1-5 16,0 0 3-16,1-1-7 0,0 2 1 0,-1-2 1 0,3 3 12 16,-1-1-15-16,0-1-5 0,-2-1-5 15,4 2 14-15,0 0-16 0,0-1 31 0,1 0-6 16,1-1-11-16,-1 1-9 0,-1 2 17 0,0 0-15 15,2-2 10-15,-3 1-12 0,0-4-8 16,0 2 12-16,0 2-3 0,-1 1-7 0,3 0 4 16,1-3 11-16,0 1 0 0,7 2 6 15,-28 0-19-15,14 0 29 0,7 0-9 16,5 0-6-16,3 0 3 0,0 0-15 0,3 0 6 16,0 0-4-16,-1 0 12 0,2 0-21 0,-5 0 24 15,1 0-13-15,0 0-1 0,-3 0 12 0,53 8-9 16,-56-7 16-16,-23-1-24 0,11 0 24 15,6 0-20-15,1 0 2 0,1 0 23 16,2 0-17-16,-2 0 13 0,0 0-21 0,4 0 10 16,0 0-10-16,2 0 10 0,2 0-6 15,-4 0 17-15,4 0-10 0,-3 0-15 16,1 0-6-16,-2 0 23 0,0 0-7 0,-4 0 2 16,3 0-9-16,0 0 9 0,-2 0-5 15,1 0 21-15,0 0-5 0,-2 0-12 0,46 2-12 16,-44 1 6-16,2 0-6 0,-4-1 15 0,4 0-18 15,-2 1 12-15,3-1-12 0,-4 2 14 16,3-1-7-16,-2-2 11 0,-1 1-21 0,0 0 18 16,-3 1-15-16,1-3 1 0,-1 2 10 15,-2-1 7-15,-1 1-14 0,-1 1 9 0,-1-1-2 16,-1-2 11-16,-1 2-21 0,1 0-1 16,1 0 23-16,-3 1-23 0,1 0 17 0,-1-1-13 15,3 0-1-15,-1 0 12 0,-1 1-25 0,-1-2 13 16,-1 1-14-16,8-1 21 0,-5 0-5 0,0 2-15 15,3-2-5-15,-4 1 23 0,1-2-9 16,1 0-9-16,0 2 14 0,0-1-1 0,-5 2-18 16,1-2 24-16,0 1-15 0,0 0 19 15,-1 0-2-15,-1 0 0 0,0 2-4 0,-1 0 9 16,1-2-8-16,2-1 9 0,-1-1-3 0,0 4-15 16,-15-4-3-16,6 0 22 0,6 0-12 0,1 0 9 15,-1 0-4-15,2 0 6 0,-1 0-12 16,0 0-2-16,0 0-2 0,-2 0 10 0,-3 0-1 15,23-11 2-15,-25 9-7 0,0 1 4 0,-2-1 16 16,-1 1-7-16,0-1-5 0,1 0 9 16,-4 2-13-16,4-1-2 0,-4 0-2 0,3-1 14 15,-5 1-2-15,1 1-5 0,-4 0-5 16,-10 0 6-16,8 0-5 0,1 0-4 16,-3 0 16-16,-6 0-2 0,8 0-25 0,-8 0 8 15,8 0-9-15,-8 0 1 0,8 0-18 16,-8 0-16-16,8 0-15 0,-8 0-49 0,0 0 12 15,6 0-89-15,1-10-40 0,-9 9-37 0,0-2-52 16,2 0 30-16,-2-2-250 0,-6-5 58 16,0-4 15-16,-3-4 45 0,2 0 28 0,5 0 55 15,-4-3-16-15,5-1 47 0,-1-2-12 16,3-5-1-16</inkml:trace>
  <inkml:trace contextRef="#ctx0" brushRef="#br0" timeOffset="37437.054">18412 2568 484 0,'-4'-2'288'16,"2"2"-12"-16,0 0-27 0,1 0 4 0,-1 0-9 15,1 0-6-15,-1-1-17 0,2 1-6 16,-2-1-24-16,2 1 36 0,-1 0-35 0,0 0 13 15,0-1-20-15,1 1 2 0,-1 0-17 0,1-1 2 16,0 1-10-16,-1 1-18 0,1-1-9 16,0 0-5-16,0 0 1 0,0 0 8 0,0 0 4 15,0 0-18-15,0 0 0 0,0 0 2 16,0 0-2-16,31 18-4 0,-11-11-8 16,0-2 6-16,7 4-1 0,0 1-39 0,2-1 3 15,0 1 6-15,7 4 3 0,3-1-4 0,4 1-23 16,3 1-23-16,3 2-3 0,3 0-4 15,1 2 1-15,4 0 5 0,1-1-3 0,-1 0-16 16,-1-1 15-16,-1-1-10 0,-5 0 0 16,-3-1-1-16,-4-4-2 0,-3 0-3 0,-4-1 3 15,-6-1-2-15,-4-2 11 0,-2 0-8 0,-3 1-2 16,1 0-8-16,-4-4-8 0,-4 1 5 16,-2-1-18-16,-3-2 6 0,-1-1 5 0,-4 1 0 15,1-1-1-15,-2 0 6 0,1-1 5 16,-1 1-21-16,0-1 2 0,0 2 0 0,-1-2 9 15,1 0-1-15,-2 1-1 0,1 0 0 0,-1-1 1 16,0 1-2-16,0-1 12 0,1 2-4 16,-1-1-21-16,1 0 17 0,-1 2-2 0,-1-3-18 15,0 0 9-15,0 0 10 0,-16 19-15 16,2-7 8-16,1 0-1 0,-6 0 8 0,-3-2-15 16,1 3 8-16,-3 1 8 0,-3 1-11 0,-3 3 16 15,-3 0-6-15,-3 1-2 0,-6 1-8 0,-2-1 0 16,-6 1 1-16,-1-2 0 0,-1 4 1 15,1-2 7-15,2-1-1 0,-3 1 0 16,3-1-1-16,2-1-1 0,2-1 2 0,2-2 7 16,4-3-4-16,2 0-12 0,6-4-5 15,4 0-36-15,1 1-17 0,2-4-40 0,3-1-34 16,4 2-47-16,5-5 16 0,12-1-187 0,0 0 33 16,-8 0-296-16,8 0 14 0,0 0 69 15,-7-4 60-15,9 3 35 0,1-1 33 0,2 0 8 16,9-3 14-16,6 0 56 0,4-1 12 0,1-2 15 15,3 3 14-15</inkml:trace>
  <inkml:trace contextRef="#ctx0" brushRef="#br0" timeOffset="38769.0948">21799 1801 226 0,'0'-12'435'15,"0"12"-73"-15,25-29-35 0,-24 25-15 0,-1 0-40 16,0 1 6-16,1 2-34 0,-2-1-35 0,0 2-24 15,1 2 2-15,-1 1 7 0,-2 2 2 0,-2 12-4 16,-2 5 12-16,1 4-13 0,1 4 6 0,2 3-10 16,2-1-12-16,-1-1-23 0,2-15-7 15,0 6-21-15,14 27-5 0,-3-27 2 16,-1 0-18-16,3-5-3 0,0-2-29 16,1-4 5-16,3 0-12 0,-6-10-3 0,4-1-21 15,-6 0-10-15,4 0-16 0,21-17-22 0,-15 3-13 16,-1 0-19-16,-1-5 4 0,-1-2-15 0,-3 4-5 15,2-5 9-15,-2 1-8 0,1-5 12 16,-3 3 2-16,0-1 14 0,0 2 5 16,-1 0 19-16,-1 3 13 0,-2 2-6 0,-1 2 11 15,-3 5-11-15,-2 6 5 0,0 3-7 0,-1 1 29 16,-2 4 19-16,1 0 13 0,-4 11-2 16,4-1-1-16,-2 6 24 0,-3-1-3 0,4-1-9 15,1 3-4-15,1-2 4 0,0-9 0 16,0 4 8-16,0-1-11 0,14 17 4 0,-6-19-17 15,1 0-2-15,1-7 8 0,-1 0-12 16,-2-3-14-16,3 0-6 0,-2-1 23 0,20-11-38 16,-9 0-21-16,1-2 0 0,-1-2-30 0,-2 0-1 0,2-2-8 15,-3-4-20-15,1-1-2 0,-2-1 14 16,2 0-1-16,-5 2 6 0,0-1-4 0,-1 2 10 16,-3 3 10-16,-1 2-13 0,-4 6 17 15,-2-1-13-15,-1 10 14 0,0 0-1 0,-13-10 7 16,8 10-1-16,-1 3 9 0,1-1 12 0,-1-2-1 15,-8 9-4-15,5 1 2 0,2 0 12 16,2-3-11-16,-1 6 10 0,4-4-9 0,2-9 0 16,0 7 20-16,0 3-2 0,21 13-6 0,-6-10 5 15,5 0 14-15,4 1 2 0,-3-2-10 16,3 0 6-16,-1 1-7 0,0 1 2 0,-2-2-23 16,1 3 19-16,-2-1-8 0,-3-2 8 15,-1 3-20-15,-2-1 23 0,-3 1 3 0,-7-1-13 16,-1 0 12-16,-3-14 10 0,0 9-2 15,-13 14-1-15,-1-11-21 0,-2-1 12 0,-4-2-40 16,-4-2-17-16,0-2-50 0,0 1-49 16,-2-3 14-16,14-3-157 0,-6 0-46 0,-2 0 29 15,-17-17-310-15,22 8 56 0,5-1 20 0,2-3 40 16,6 1 60-16,2 3 35 0,14-15 27 0,3 7 22 16,3 2 52-16,2 2-4 0,8 2 1 15</inkml:trace>
  <inkml:trace contextRef="#ctx0" brushRef="#br0" timeOffset="39120.0305">22823 1989 478 0,'7'0'559'0,"-1"1"-57"0,2-1-69 16,0 0-24-16,11-2-44 0,-10 2-42 16,17-8-16-16,-8 2-35 0,-1-1-31 0,0-1-10 15,1-2-37-15,-1 0-26 0,-1-2-17 0,-1 0-21 16,2-2-28-16,-2-1-8 0,-3-1-22 15,-1 1 3-15,-2 1-12 0,-2 1-3 0,-2 2-5 16,-3 3-4-16,-2 8-11 0,0-5-10 16,0 5-2-16,-10-12-8 0,3 12-7 0,0 3 5 15,-10 5 1-15,-2 2 8 0,0 3 7 0,2 3 14 16,-1 2-1-16,3 2-6 0,1 3 14 0,7-2 8 16,-2 1-5-16,4-2 0 0,0-1-9 15,4 1-18-15,1-12 7 0,0 3 3 0,18 16-26 16,-5-18-10-16,4-1-40 0,1-4-37 0,4-3-39 15,-8-1 9-15,6 0-145 0,3 0-56 16,31-13 27-16,-28 4-259 0,-1-3-8 0,-3 0 42 16,-1-3 37-16,0 0 47 0,-5-4 30 15,1 0-17-15,-4-1 25 0,1 3 69 0,-5-2 17 16,-1 3-4-16</inkml:trace>
  <inkml:trace contextRef="#ctx0" brushRef="#br0" timeOffset="39449.4092">23320 1789 681 0,'-1'-2'451'15,"0"-2"-71"-15,1 1 1 0,0 0-30 16,2 3-24-16,2 0-7 0,1 3-19 0,8 4 0 16,3 3-18-16,1 4-22 0,0 3-18 15,-2 2-15-15,0 0-12 0,0 1-26 0,-1 0-30 16,0 1 6-16,-4 2-30 0,1 0-3 0,-4-3-7 16,-3 1-21-16,-1-4-8 0,-2 0-3 0,-1-17 8 15,0 11-6-15,0-3-17 0,0-1 6 0,-13 3-9 16,8-7-7-16,-1-2-11 0,0-2-6 15,1 1 24-15,1-3-8 0,-7-4-16 0,-1-1 1 16,4-1 1-16,-1-5-3 0,2 0-14 0,3-1 1 16,3 3-8-16,1 12-2 0,0-12-40 15,0-1-7-15,16-19-28 0,-7 16 4 0,3-3-20 16,2 4-26-16,2 1-30 0,-3-1-28 0,3 2 13 16,7 3-132-16,-1-1-62 0,5 2 29 15,-4 0-289-15,6 2 50 0,1 3-44 0,5-1 63 16,-4 3 39-16,2 0 66 0,-17 2 30 0,11 0 24 15,6 0 12-15,5 0 15 0,3 0 30 16,1 0-2-16</inkml:trace>
  <inkml:trace contextRef="#ctx0" brushRef="#br0" timeOffset="39985.832">24598 1591 307 0,'6'-8'467'0,"-2"-1"35"15,0 4-57-15,-2 0-74 0,2 5-50 0,1 0-3 16,-1 5 18-16,9 14-14 0,2-1-4 16,1 1-30-16,-3 3-6 0,2 4-30 0,-1-2-18 15,2 3-24-15,-2-5-16 0,-1 3 3 0,1-1-33 16,-2-1-26-16,2-1-4 0,-1 1-21 16,-1-8-12-16,0 0-30 0,-1-5-34 15,5-3-44-15,-3-4-32 0,-2-3-52 0,-11 0-34 16,13 0 12-16,17-14-65 0,-16 3-22 0,3-2-1 15,0-5-4-15,-3-1 3 0,2 2 17 0,-5-5 11 16,2 0 16-16,0-1 11 0,-2 0 60 16,0-3 31-16,0 3 20 0,0-1 54 0,-2 1 33 15,-2 3-6-15,-1 6 73 0,1-1 10 16,-4 6 18-16,2 1-17 0,-2 3-9 0,-2 0-13 16,0 4 19-16,-2 2 10 0,1 3 9 0,-2 2 10 15,-1 10-4-15,3-3 8 0,-6 33-7 0,5-14-16 16,1 2 41-16,0-13-12 0,0 11-4 15,0 6 6-15,0 6-19 0,0 2-1 16,12 48-10-16,-10-48-17 0,0 1-2 0,-2-2-17 16,1-1-9-16,1-3-13 0,-2-5-2 0,0-4-8 15,0-15-4-15,0 4-6 0,0 3 4 0,0-2-1 16,-16 13-8-16,3-24-6 0,-4-5-6 16,-4-5-10-16,7-1-13 0,-5 0-28 15,-6 0-22-15,-30-12-54 0,40 12 7 0,-7 0-73 16,-27-12-47-16,24 3-25 0,5 2 20 0,4-3-146 15,0 1-82-15,-1-1 38 0,7 0-289 16,6 7 53-16,-2-6 32 0,4 1 46 0,1 0 42 16,1 1 35-16,0 7 85 0,0-7-5 15,0 7 57-15,0-9-5 0,0 3 78 0,0 6-63 16</inkml:trace>
  <inkml:trace contextRef="#ctx0" brushRef="#br0" timeOffset="76215.8539">1024 4464 481 0,'0'0'385'0,"0"-13"-65"0,0 13-38 16,0 0-3-16,-12 10-44 0,7 7-29 0,5 7 65 15,-2 12-32-15,2 1 8 0,0-19-21 16,0 10 2-16,0 8-30 0,14 41-7 0,-7-36-28 16,4 1-14-16,-3-4-12 0,6-1-8 15,-1-4-17-15,4-4-2 0,-2-5-13 0,-1-11-8 16,3-1-19-16,-1-2 4 0,3-3-10 0,-2-5-13 15,-1 0 0-15,-5-2 1 0,5 0-4 0,22-16-3 16,-18 4-17-16,4-1-5 0,-7-3-18 16,1-1-7-16,-2-1-5 0,-2-1-21 0,0-3 6 15,-2 1 0-15,-1-4-17 0,-2 1 19 0,0-5-20 16,-5 0 12-16,1 0 4 0,0 0-15 16,-3-5 13-16,3 4 27 0,-5 0-6 0,0 17 22 15,0-7-9-15,0-1 1 0,0 2-2 16,0 2 27-16,0 5-2 0,-13-9-12 0,11 15-4 15,0 4 1-15,0 2-8 0,0 1 8 0,2 5 7 16,0-1 11-16,0 16 1 0,0 2 6 0,0-10 16 16,0 6 11-16,0 9 1 0,0-1-1 15,14 31-17-15,-9-27-7 0,1 3 14 0,2-5-24 16,0 1 15-16,1-2-13 0,-1 1-6 0,1-2-2 16,3 0-28-16,-1-5-25 0,1-1-34 15,0-1-46-15,2-2 10 0,4-5-102 0,-3-3-49 16,0-9-52-16,-5-1 26 0,4 0-261 15,19-11 15-15,-17 1 41 0,3-2 35 0,-3-2 46 16,-1-3 11-16,1-1 40 0,1-1 18 16,1-3 6-16,0-1 7 0</inkml:trace>
  <inkml:trace contextRef="#ctx0" brushRef="#br0" timeOffset="76569.796">1972 4564 1106 0,'-5'-7'351'16,"1"5"-44"-16,0-3 22 0,-4 5-38 15,3 2-3-15,-8 4-37 0,-2 3-47 0,3 0 3 16,-6 6-8-16,5-5-27 0,-1 5-9 16,5-1-27-16,1 2-2 0,0 2-25 0,3-4-3 15,2-1-17-15,0-4-13 0,3-1-6 0,0-8-6 16,0 7-6-16,0 0 5 0,17 11-13 0,-5-9 5 16,3-2-19-16,1 0 7 0,5-4-24 15,-1 3-2-15,2-3-6 0,4 0 3 0,-2 1-11 16,0 2 14-16,-3-2-7 0,-2 0-18 15,0 1 13-15,-7-2 4 0,-2 2 2 0,3 5 13 16,-7-1-7-16,0-6-10 0,-4 4 24 16,-1-2 2-16,-1 2 4 0,0-7 5 0,-11 21-11 15,-3-6 12-15,-2-5-7 0,-4 7-3 0,0-2-2 16,-3-3 1-16,-1 0-16 0,-1-2-24 16,0-1-26-16,-2-2-32 0,1-1 8 0,14-6-127 15,-3 0-74-15,-2 0 24 0,-14-21-272 0,21 10-25 16,3-4 62-16,3-6 6 0,4 12 46 15,14-23 40-15,0 14 15 0,7-3 26 0,3 3 16 16,5 0 29-16</inkml:trace>
  <inkml:trace contextRef="#ctx0" brushRef="#br0" timeOffset="77199.9724">2399 4724 942 0,'2'1'373'0,"2"1"-25"0,-2 0-44 15,2-3 22-15,-1 2-5 0,0-1-29 0,-1 0-12 16,0 0-33-16,1-2-35 0,-1 0-19 0,0-1-19 16,0 1-59-16,0-4-9 0,-2-1-29 15,3 0-9-15,-3 0-22 0,0-2-6 0,0-4 2 16,0-3 15-16,0-1-28 0,0 1-5 16,-14-10 3-16,11 17-3 0,2 4-11 0,-5 2-5 15,2 1 9-15,-2 4-2 0,-8 3-8 16,2 4 11-16,3 5 7 0,-1 2 19 0,0 3-3 0,6 0 14 15,0-2 10-15,1 5-2 0,2 1 10 16,1-12-3-16,0 5 10 0,16 21-1 0,-7-19 2 16,-1-2-11-16,3-1 1 0,2-3-3 15,-1-5-18-15,3 2-6 0,-3-5 11 0,-12-4-22 16,9 0 3-16,6 0-4 0,19-11 7 16,-15 3-29-16,-2-3-24 0,-3-4-12 0,0-1-9 15,2 1-10-15,-5-3-24 0,-1 2-3 0,1-3-3 16,-3 1 3-16,0 3 17 0,-1-3 5 15,1 4 10-15,-2 2-13 0,-2 4 15 0,-1 0-1 16,1 4 1-16,0 4 15 0,1 0 8 0,-5 0 7 16,8 0 8-16,15 17 32 0,-11-8 18 15,1 4 4-15,3 2 6 0,-3-1-6 0,1 1 8 16,0 3 7-16,1-1 19 0,-4 1-6 0,-2 0 8 16,-1-2-13-16,-2 1-11 0,0-1 8 15,-1-3-1-15,-1-1 10 0,-3-2-20 0,-1-10 11 16,0 0-2-16,0 6-5 0,0-6-5 15,-12 10-8-15,8-8 1 0,-1-4-7 0,-2 1 3 16,-6-6 3-16,2 1-4 0,-2-9-6 0,5 3-3 16,-1-5-4-16,2 3 4 0,3-1-3 0,3 2-35 15,1 13-10-15,0-10 13 0,0 2-19 0,17-14-37 16,-5 8-19-16,1 3-39 0,0 0-26 16,5-3-43-16,0 6 18 0,2-2-101 15,2 3-29-15,-1 0-62 0,4-1 31 0,2 1-273 16,2 3 32-16,0-1 58 0,3 1 39 0,4 1 45 15,-3 1 36-15,0-2 25 0,1-1-13 0,0 1 21 16,0 1 63-16,-2-2 3 0</inkml:trace>
  <inkml:trace contextRef="#ctx0" brushRef="#br0" timeOffset="77796.0596">3676 4332 1117 0,'0'-2'440'0,"0"-1"-80"0,2 1-27 16,-2 2-33-16,1 0 8 0,1 5 5 0,1-1-1 16,7 12 4-16,0 5-30 0,2 1 4 0,3 2-16 15,0 0-28-15,1 2-8 0,-1 2-4 16,5-2-29-16,-2 0-22 0,-3-2-12 0,0 1-28 16,-1-4-7-16,0-1-25 0,1 0 5 15,0-1-9-15,-2-4-69 0,-4-1-21 0,1-4-39 16,-4-8-58-16,-1 1-46 0,-5-3-39 0,0 0 16 15,8 0-131-15,7-22-24 0,-9 7-30 16,1-1 30-16,-2-5-144 0,-1-4-29 0,4-3-11 16,-4-1 25-16,1-2 38 0,-1 3 41 0,3 3 90 15,1-2 158-15,-4 3 11 0,2-2 223 16,-4 5 47-16,1 2 31 0,0 3 33 0,0 3 12 16,-3 4-24-16,2 0 74 0,-2 3-12 15,1 0 3-15,-1 2-15 0,3 0-27 0,-3 4-7 16,0-3-10-16,0 6 27 0,-2 2 4 0,2 2-23 15,-1 17 1-15,1-10-11 0,0 8-20 16,0 6 9-16,0 3-4 0,0 3-21 0,0 4-5 16,0 1-28-16,0 4-1 0,0 1-13 0,0 2-19 15,11 47-4-15,-7-48-8 0,-2-1-4 0,3-1-9 16,2-5-23-16,-1-1 19 0,0-4-26 16,-1-3 8-16,0-1-6 0,-2-1-14 0,-1-8-2 15,1-1-3-15,-3-6 8 0,0-13 1 0,0 9-9 16,0-3 11-16,0 1-17 0,-15 9-4 0,4-8-1 15,-2-1-4-15,-4-1 4 0,-1 0-4 16,-2 0-22-16,-2 0-17 0,0-1 2 0,-3-1-58 16,-4-1-23-16,0 2-41 0,-2-4-42 15,14-1-30-15,-7 0 20 0,-4 0-123 0,-1 0-54 16,-29-13 34-16,33 6-269 0,1 0 26 0,4-5 36 16,-2 2 41-16,0-2 37 0,-5 2 51 15,2 1 30-15,-3 1 30 0,-7 2 25 16,0 0-26-16,-4 6 13 0,-4-5 53 0</inkml:trace>
  <inkml:trace contextRef="#ctx0" brushRef="#br0" timeOffset="78226.8359">844 5578 540 0,'-28'8'456'16,"3"9"-80"-16,7-7-47 0,3 1-50 15,4-3-35-15,4 2 36 0,2-1-18 16,5-2-5-16,14 10-9 0,4-6 17 0,11-2-12 16,16 0-17-16,18-9-25 0,-32 0-3 15,66-14 0-15,-25 2-23 0,15 1-26 0,15-3 0 16,20-3-7-16,12 1-22 0,10-1 0 15,101-11-36-15,-3 4 1 0,4 2 0 0,-49 9-38 16,-22 2 7-16,-26 6 8 0,3 1-22 16,-3 1 11-16,-1 2-16 0,-5-2 4 0,-74 3-21 15,31 0 3-15,11 0-8 0,0 0 7 0,-3 0-10 16,-9 0-13-16,-10 0-24 0,-9 0-6 0,-11 0-17 16,-9 0 10-16,-9 0-24 0,-9 0-8 15,-11 0-40-15,-10 0-32 0,-4 1 11 0,-28-1-115 16,-18 2-41-16,11-2-59 0,-16 0 31 15,-8 0-245-15,-59 9 64 0,33-6-1 0,-5-2 68 16,-15 0 31-16,-3 2 23 0,-8 1 13 16,-5 0 19-16,-3 1 24 0,0 1 43 0,-5 2-13 15</inkml:trace>
  <inkml:trace contextRef="#ctx0" brushRef="#br0" timeOffset="78543.6732">1219 6182 451 0,'-55'24'296'0,"11"-3"-36"16,13-2-33-16,3-4-15 0,7-1 15 0,8-6 17 15,13-8 27-15,13 12-35 0,8-8 25 0,-3-4 8 16,8 0-26-16,49-16-3 0,-18 4-18 0,15 0-10 16,13-5-16-16,16-3-23 0,16-3 0 15,12-2-30-15,10 0-18 0,97-15-5 0,-48 10-2 16,-29 8-24-16,-15 3-10 0,93-12 3 0,-55 12-19 15,-33 6-3-15,-23-1-1 0,-3 4-16 16,-4 1-2-16,-7 1-10 0,-6 1-17 0,-7 1-15 16,-11 1-13-16,-10-1-30 0,-10 1-45 15,-10 3 10-15,-10-1-44 0,-8 0-34 0,-8-1-65 16,-12 0-68-16,-9 1 28 0,-8 1-286 0,-3 2 70 16,-14-6 17-16,-6 2 40 0,-6-2 21 0,-3-1 26 15,-3 0 46-15,-2 0 5 0,-1 1 50 0,0-2-28 16</inkml:trace>
  <inkml:trace contextRef="#ctx0" brushRef="#br0" timeOffset="79392.9304">5617 4882 499 0,'-18'0'290'0,"-9"21"-28"0,13-16-49 0,4 0-13 16,3-1-14-16,2 0 6 0,2 0 0 15,1 1-6-15,2 1 13 0,2 0-23 0,10 5 52 16,5-3 9-16,8 0-16 0,3-2-4 15,6 0-7-15,10-1-9 0,9-5-13 0,-22 0-14 16,18 0-10-16,15 0-17 0,8 0-4 16,7 0-13-16,7 0-26 0,96-12-2 15,-79 9-10-15,0 1-14 0,-3-2-1 0,-7 2-9 16,-3 0 5-16,-7-2-23 0,-7 1 4 16,-8-1-15-16,-7-1 8 0,-7 3-9 0,-8-1 8 15,-7 0-26-15,-4-2 16 0,-4 3-16 0,0 0-4 16,-6 2-19-16,-6-3-18 0,-10 1-15 0,-3-1-26 15,-6 3 4-15,3 0-19 0,-6-1-23 16,-1 3 10-16,-2-3-77 0,-13 1-14 16,8 0-41-16,-7 0-53 0,-2 0 29 0,-4 0-262 15,0 0 38-15,-27-13 11 0,25 5 35 0,1-2 38 16,0 0 33-16,3-1-10 0,-1-2 54 0,-1 3 32 16,3-4-9-16</inkml:trace>
  <inkml:trace contextRef="#ctx0" brushRef="#br0" timeOffset="79725.3227">6720 4710 645 0,'-5'-2'434'0,"3"2"-70"0,-1 0 15 0,2-1-40 16,1 1-20-16,1 0-2 0,1 1-15 16,3 0-15-16,13 4-12 0,4 3-8 0,7-2-25 15,1 0-16-15,7 1-21 0,6 1-5 0,2 4-31 16,2 2-15-16,3 3 0 0,-3 0-15 0,1 5-15 15,3 2-12-15,-1-2-25 0,-1 3-9 16,-3 1-8-16,-2 0-6 0,-3-1 9 0,-4 1-24 16,-4-2 7-16,-6 1-20 0,-7 2 16 15,-3-1-17-15,-8 0-9 0,-4 3 11 0,-5-15-2 16,-12 23-12-16,-3-13 3 0,-4-1 6 0,-3 2-7 16,-9-2-9-16,-8 3 1 0,-7-2-12 0,-5 2-45 15,-2-6-33-15,-1 0-40 0,0 1-54 16,4-6 19-16,3-3-162 0,10 0 26 0,1-6-304 15,4 0 27-15,5 0 36 0,1-4 52 0,2-1 18 16,4 0 24-16,14-1 68 0,-2 0 13 16,2 0 30-16,-7-13 14 0,13 9 34 0,3 0 1 15</inkml:trace>
  <inkml:trace contextRef="#ctx0" brushRef="#br0" timeOffset="85798.0621">8865 4617 337 0,'-14'0'327'15,"14"0"-70"-15,0 0-19 0,0 0-10 0,0 0 22 16,0 0-18-16,0 0 6 0,6-1-11 0,8 1-32 15,9 0-20-15,7 0 49 0,42-11-21 16,-25 5-34-16,5 0-18 0,7-1-17 0,3 1-21 16,2 0-7-16,1-1-1 0,-3 2-14 15,-3 1-17-15,-4 1 4 0,-8-2-26 0,-3 5-5 16,-7-2-116-16,-1 2-28 0,-21 0-53 0,4 0 15 16,-3 0-239-16,-6 0-74 0,3 12 34 15,-17-9 30-15,-1 0 14 0,-9 1 38 0,-6 1 2 16,-3 1 33-16,-3 2 9 0</inkml:trace>
  <inkml:trace contextRef="#ctx0" brushRef="#br0" timeOffset="86030.1812">9223 4650 1100 0,'0'15'382'0,"-1"3"-50"0,1-7 40 16,0 7-53-16,0 7-8 0,0 2-41 15,0 4-22-15,0 2-17 0,10 35-39 0,-10-51-11 16,0 9-25-16,0 5-11 0,0 2-15 0,0-2-37 16,0 1-53-16,0-1-39 0,0-2 0 15,0-5-95-15,0-2-43 0,0-2-39 0,8 12 17 16,-2-26-220-16,-1-4-90 0,2-2 32 16,1 0 37-16,1-3 38 0,5-5 4 0,0-2 12 15,5-5 15-15,2 1 22 0</inkml:trace>
  <inkml:trace contextRef="#ctx0" brushRef="#br0" timeOffset="86362.5664">9566 4908 858 0,'-2'3'359'16,"-1"0"-9"-16,-6 11-39 0,-1 3-41 0,3 3 5 16,0 1-5-16,1 0 4 0,0 1-28 15,3 2-29-15,3-11-7 0,0 3-19 0,0 5-17 16,14 19-12-16,-4-21-26 0,3-4-13 15,2-1-7-15,1-4-5 0,3-2-16 0,0-3-8 16,-1 0-8-16,-7-5-3 0,4 0-8 0,22-11-10 16,-16 4-9-16,-2-3-6 0,2-2-11 15,-6-3-12-15,-2 0-17 0,0-2 2 0,-3-3-18 16,-3 1 5-16,0-3-8 0,-3 0-16 0,-2-2 12 16,-2 14 0-16,0-5 10 0,0-2-8 15,-19-19-15-15,9 22 2 0,-6 4-1 16,-1 5 1-16,-3 3-34 0,9 2-16 0,-7 0-30 15,-22 12-1-15,15-2-21 0,1 0-44 0,4 1-37 16,1 0 19-16,1-2-289 0,8 0 7 16,2 0 64-16,6-3 12 0,2-6 21 0,0 0 18 15,29 10 37-15,-3-10 7 0,-11 0 27 0</inkml:trace>
  <inkml:trace contextRef="#ctx0" brushRef="#br0" timeOffset="88971.5334">10982 4760 554 0,'0'0'449'0,"0"-14"-105"0,7-7-29 15,-7 19-67-15,-1 4-29 0,3 2 22 16,1 1-28-16,7 12 21 0,2 4-4 0,-1 2-8 16,3 1-26-16,0 3 0 0,1 1-15 0,1 0-32 15,1 0 10-15,0-1-18 0,-2-1-23 0,1-2-9 16,-1 0-13-16,-2-4-10 0,2 2 5 15,-4-4-11-15,0-3 8 0,-1-5 11 0,-5-2 13 16,1-4-14-16,-6-4-7 0,9 0 2 0,5-18-16 16,-5 3-17-16,2-6-11 0,-2-3-21 15,0-1-3-15,-1-3-22 0,0-5-3 0,-1-3-15 16,2-4-12-16,-4 1-3 0,6-1-18 16,-2 4 10-16,0 2 6 0,-1 7 4 0,0-1-28 15,-1 7-13-15,1 7 1 0,-1 7 7 0,-1 7-35 16,-6 0-43-16,0 0-41 0,13 15-34 15,-8-1-61-15,3 3 28 0,-3 4-209 0,2 0-6 16,1 2 11-16,2 4 50 0,-2-3 5 0,1 1 34 16,0 1 5-16,1-2 56 0,-2 3 2 15</inkml:trace>
  <inkml:trace contextRef="#ctx0" brushRef="#br0" timeOffset="89696.4607">11560 5119 624 0,'3'4'368'0,"0"-2"-44"15,3 0-33-15,-3-1-14 0,1-3-34 0,3 0 21 16,-2-1-31-16,6-6-27 0,4-1-31 0,-6-3-11 16,1-2-19-16,0-3-36 0,-1-1-20 15,-1 0-11-15,-4-3 14 0,-3 1 4 0,0 0-21 16,-1 9-10-16,0-3-8 0,0-1-4 15,0 1-7-15,-12-11-4 0,6 16 17 0,1 5-7 16,-2 3-6-16,-1 2-18 0,-4 12 14 0,-2 1-24 16,2 4 9-16,1 4 17 0,3 1-5 15,2 3 18-15,3 0-25 0,1 2 17 16,2-14-11-16,11 25 15 0,-1-14-13 0,0-3 0 16,2-2-2-16,3-4-4 0,2-5-17 0,0-2 14 15,4-3-11-15,1-3-11 0,-10-2 13 16,4 0 8-16,26-17-22 0,-19 5 2 0,-2-3 0 15,-2-2-20-15,-4-1-11 0,0-3-17 16,-1 0 3-16,0-1-6 0,-2-2 15 0,1-3 1 16,-4 1-32-16,-1 1 13 0,-1 0 6 0,-2 5 25 15,0 3 17-15,3 4 0 0,-5 1 0 16,-1 8-10-16,1 2 1 0,-3 2 0 0,0 0-8 16,6 11 36-16,1 2 1 0,-3 4 9 0,2 2 0 15,-1 3 8-15,3 1 26 0,-1 1-4 0,1 1-2 16,0-1 7-16,1 0-9 0,-1 1 17 15,-1-4-18-15,0 1 8 0,-2-6-9 0,-1-2 9 16,0-5 11-16,-2-2 1 0,0-1 10 0,-2-3 13 16,1 0-14-16,-1-3-18 0,0 0 6 15,0 0-22-15,-1-10 2 0,2 4-22 0,-2-12 2 16,1 7-23-16,0-6 10 0,0-2-27 0,10-26 10 16,-1 18-17-16,0 2-7 0,0 2 16 15,3 2 2-15,1 1-18 0,-1 3 17 0,2 3-16 16,-1 4 9-16,-1 3-8 0,0 2 4 15,-1 4-5-15,-11 1 6 0,13 0 7 0,12 20-1 16,-12-5 6-16,-1 2 23 0,0 5-16 0,-3-1 23 16,1 3-4-16,-1-2-5 0,1 2-11 15,-4-1 5-15,-2-4 3 0,0 3-7 0,-3-8 8 16,1-2-25-16,-1-3-7 0,-1-3-18 16,0-2-55-16,3-3 8 0,-3-1-173 0,0-3-81 15,2-2 32-15,-2 0-293 0,-2-12 55 16,2-2 42-16,0 8 6 0,0-5 40 0,0-5 53 15,0-1 11-15,0-4 30 0,0 1 59 0,0-2-40 16,0 2 7-16</inkml:trace>
  <inkml:trace contextRef="#ctx0" brushRef="#br0" timeOffset="89838.8486">12203 4627 459 0,'-14'-10'432'0,"1"2"-84"15,4 0-31-15,3 5-54 0,0 1-24 0,2 2-43 16,4 0-25-16,0 0-37 0,-9 12-77 0,6-7-72 15,0 10-81-15,3-1 9 0,-1-2-304 16,1-4 31-16,0 5 18 0,0 3-2 0,0 5 47 16,0 1-13-16</inkml:trace>
  <inkml:trace contextRef="#ctx0" brushRef="#br0" timeOffset="90920.9651">12337 4918 585 0,'0'3'363'0,"1"0"-36"0,2 3-30 16,-2 1-40-16,0-1 5 0,5 11-54 0,0-3 20 16,1 0-27-16,0-2 10 0,3-1-44 0,0-2 9 15,-1-4-22-15,0-1-20 0,0-1-8 0,0-1-31 16,1-2-4-16,3 0 17 0,19-14-28 15,-9 2-23-15,-7 2-11 0,2-8-9 16,0 2-4-16,-3-1-15 0,2-2-23 0,-4-2 17 16,1 0-41-16,-3 0 10 0,0-3-9 0,-5 4 13 15,0-5 14-15,0 3-2 0,-3 1-18 16,0 0 33-16,-1 2-36 0,0 1 16 0,-2 11 41 16,0-3-5-16,0 0-1 0,0 3-15 0,0 7 1 15,-12-19-1-15,8 17 16 0,1-1 3 16,-2 3-2-16,1 0-17 0,0 1-1 0,0 0-3 15,1 2 44-15,0 2-12 0,-2 10 30 0,2 4-8 16,1 5-5-16,2-12 28 0,0 11 4 16,0 3 10-16,13 40 10 0,-6-22 14 0,2 5-12 15,3 4 13-15,0 3-13 0,0 3-8 16,0 3-14-16,2 4 7 0,0 1-2 0,-4-2-6 16,1-3-24-16,-3-4-4 0,-2-4 8 0,1-7-10 15,-2-4-16-15,0-7-4 0,-4-3-6 0,2-1 11 16,1-7-10-16,1-9 12 0,0-8-24 15,1-5 6-15,-6-3-4 0,10 0-2 0,18-25-9 16,-14 4 2-16,1-4-12 0,3-6-5 16,0-1-9-16,0-4 3 0,0 0-15 0,-1 0 17 15,-3-2 1-15,-1 1-5 0,-4 2-16 16,-4 1-2-16,-2 3 2 0,-2-2-4 0,-1 17 13 16,0-5-6-16,-20-24 7 0,9 25 0 0,-4 1-6 15,-1 6 3-15,-3 0 0 0,1 3 13 0,-1-1 4 16,1 2-7-16,2-1-4 0,0 2 11 15,4 2 2-15,1-4 1 0,2-1-6 0,5 1-14 16,2 1 7-16,1-2-5 0,1 11-8 16,0-13-1-16,22-20 7 0,-7 13-5 0,0 1 6 15,4 2 4-15,1-1-2 0,3 1-5 0,0 2 9 16,3 5-1-16,-1-2-4 0,0 2 3 16,3 6-7-16,-15 4 12 0,4 0-2 0,21 18 8 15,-21-3-10-15,0 4 1 0,-5 1 6 16,-1 2-3-16,0 0 12 0,-3 2 2 0,1-5-10 15,1 2 7-15,-4-3-5 0,2 0 1 16,-2-5 7-16,-1-3-2 0,1-4-4 0,0-2 6 16,0-1 0-16,-6-3-11 0,0 0 6 15,12 0 10-15,16-18 1 0,-14 8-2 0,-1-4-11 16,3-4-5-16,-3-1 9 0,1 0 6 16,-1-2-8-16,-2 0-1 0,3 3-5 0,-1-1 11 15,1-2-7-15,-3 3 7 0,-2 3-14 0,-1 5 10 16,-1 4-1-16,-2 5-1 0,-5 1-8 0,0 0 11 15,6 15-8-15,-9 6 11 0,3-6 6 16,0 9 32-16,0 10 5 0,0 7 35 0,0 6-8 16,0 7 26-16,0 4-10 0,0 3 4 15,5 70 19-15,-2-63-14 0,-3-1 17 0,0-34-7 16,0 14 12-16,-10 60-12 0,4-54 1 0,1-5-3 16,0-6-12-16,-6-4-3 0,6-6 8 15,-4-6 1-15,-5-6-15 0,1-7-7 0,-4-5 0 16,6-4-12-16,5-4-2 0,-12-19-18 15,11-2-4-15,1-8-11 0,2 0-12 0,4 10-20 16,0-10-23-16,17-46-13 0,-2 26 4 16,5-2-92-16,1 1-30 0,4 1-27 0,1 3-51 15,-1 5-44-15,2 3 29 0,-2 5-131 0,-2 6 34 16,-2 4-329-16,-4 2 37 0,2 3 81 0,-3 4 20 16,3 4 57-16,-6 1 18 0,3 6 76 15,-1-2 16-15,1 0 17 0,-2 4 4 16,-4 1 69-16,1 0-9 0,5 0 9 0</inkml:trace>
  <inkml:trace contextRef="#ctx0" brushRef="#br0" timeOffset="102338.0061">1718 6938 716 0,'-16'-17'205'0,"16"17"-53"16,-34-29 3-16,23 21-28 0,2 2 1 16,0 1 14-16,4 0-12 0,-1 2-5 0,-1 1-2 15,2-2 6-15,3 0 5 0,0 1 10 0,-2 0 8 16,1 0-2-16,1 3-17 0,0-2 35 15,-1 1-66-15,2 0 10 0,1 1-6 0,0 0 2 16,-2 12-10-16,3-5 32 0,0 13-13 0,-1-11 25 16,0 8-28-16,12 17 12 0,-9-10-10 15,1-5-10-15,1 3-24 0,0-3 13 0,-1 3-22 16,0-2 6-16,0-3-20 0,-3 2 2 0,3-7-10 16,-1-2-2-16,-2-3-38 0,1 0-11 15,-1-1-44-15,0-2 3 0,0 1-47 16,-1-1-40-16,0-3-76 0,0-1-59 0,0 0 24 15,0 0-250-15,0-2 27 0,0-3 56 0,-1 2-3 16,0-4 49-16,0-1 20 0,1-9 33 0,0 8 8 16,0-5 13-16</inkml:trace>
  <inkml:trace contextRef="#ctx0" brushRef="#br0" timeOffset="102927.5731">1651 6777 695 0,'-8'-7'341'0,"2"2"-25"0,-8-3-39 16,0 1 18-16,1-1-31 0,-5 3-47 0,2-1-25 16,0 0 31-16,-1 2-32 0,1-1-24 0,4 2-2 15,-5 0-11-15,3 1-26 0,14 2-27 0,-11 0 3 16,-4 0-3-16,-14 11 5 0,12-2-21 15,2 0-5-15,-1 3-22 0,-2 3 2 0,4 3 0 16,-4 2-4-16,5 1-10 0,2 5 11 16,2-4 9-16,0 5-8 0,0-1 4 0,5 3-14 15,-1 0 7-15,0 3-11 0,5-3 9 0,0 5 4 16,0 2-24-16,0-22 2 0,0 8 18 0,14 33-4 16,-5-24-5-16,0-1-7 0,4-3-1 15,-1-1 0-15,3-2 5 0,-1 0-9 0,6-1 2 16,-1-4 5-16,2-3-2 0,2-1-2 15,2-5-1-15,2-3 1 0,5-5-8 0,-17-2-9 16,9 0 11-16,28-16-7 0,-23 6-1 0,-2-5 2 16,0-2 0-16,-2-2-8 0,2-2-7 15,-3-1 1-15,-1-2-3 0,-3-3-3 0,0-1 4 16,-4-1-1-16,0-1 8 0,-5-2 5 16,0 0-11-16,-4-1 3 0,-4-1-6 0,-3 2 11 15,0 14-18-15,0-7 11 0,-17-33-7 0,8 28-5 16,-3 1 8-16,-2 1-7 0,-4 2-6 15,-1 3 18-15,-1 4-14 0,1 3 5 16,-4 3-5-16,0 3 7 0,-4 3-10 0,-3 4 8 16,16 3-2-16,-9 0-9 0,-24 10-14 15,20-2-28-15,5 3-20 0,-1 2-25 0,7 2 10 16,2 3-96-16,2-1-51 0,0 0-52 0,10 0 26 16,2-10-294-16,0 3 71 0,0 3 36 15,13 14 33-15,0-12 30 0,3-4 17 0,4 1 36 16,1-2 31-16,4-2-30 0,1 0 44 15,6-3 16-15</inkml:trace>
  <inkml:trace contextRef="#ctx0" brushRef="#br0" timeOffset="105724.3554">2832 7020 574 0,'-13'0'324'0,"13"0"-29"16,0 12-7-16,0-12-5 0,0 0-19 16,0 0-5-16,0 0-32 0,0 0-25 0,0 0-23 15,8 2-20-15,5-18-20 0,2 0-10 0,-2-4-14 16,2-3-11-16,-3 2-11 0,0-1-19 0,-1-4-28 16,3 1-4-16,-5-1-42 0,1-3 11 15,-2 0-8-15,-2 1 15 0,0-1-10 0,-2-1-28 16,-2-1 27-16,-1 4-15 0,-1 15 8 15,0-3-11-15,0-2 21 0,0 3-11 0,-13-3-6 16,10 16 30-16,-2 6-9 0,-4 10 20 0,3 7-9 16,0 3 27-16,0 5-5 0,0 4 14 0,2 3 15 15,1 3 15-15,1 3-19 0,2 0-13 0,0-22 25 16,0 13-8-16,0 2-3 0,12 39 3 16,-7-41-3-16,2-2-3 0,-1-3-6 15,0-2-17-15,1-4-1 0,0-5 12 0,1-6-5 16,2-1-10-16,1-10 6 0,-4-1-9 0,15-17 1 15,-8 5-18-15,1-6-21 0,0-1 1 0,0-2-14 16,-3-2 1-16,0 3 1 0,0 0 5 0,1-4-7 16,1 4 16-16,-2 2-10 0,-1 2-7 15,-4 7 0-15,0 4 8 0,0 2-2 0,-7 3 8 16,9 0 10-16,16 11 14 0,-8-2 3 16,0 4-5-16,0 1 1 0,-1-1 8 15,0 3 1-15,0-5-13 0,0 1 8 0,1-2-4 16,-1 0 13-16,2-2-18 0,-2-3 14 0,3-2-9 15,-4-2-17-15,-5-1-26 0,4 0-27 0,19-15-17 16,-12 6 9-16,-5-1-117 0,2-4-30 0,-4-1-43 16,-1-4-37-16,-2 2 27 0,-1-3-201 15,-1 0-22-15,1 1 29 0,-5 0 29 0,2-2 20 16,-4 4 54-16,-1-1 71 0,0 6 129 0,-2 12 12 16,0-7 275-16,0-1 27 0,0 2 5 15,-12-4 19-15,8 8-7 0,-1-1 7 0,-1 3-24 16,1 3 29-16,-10 4-24 0,2 2-19 0,-5 5 42 15,5 1 4-15,0 3-3 0,4 3-7 16,0 0-15-16,3 2 1 0,1-1-17 16,4-5-18-16,1-8-7 0,0 5-14 0,0-1-14 15,0-1-6-15,11 7-17 0,-8-14-3 0,2 0-2 16,0-4-8-16,0-2-14 0,2 0-13 0,0-1-22 16,9-5-10-16,-1-2-4 0,-1-1-18 15,-1-2 1-15,-1 0-6 0,-3-3 3 0,0 3-14 16,-3-2 10-16,-2 2-1 15,-2 2 7-15,0 4-3 0,-1-1-7 0,-1 3-11 16,2 2 17-16,-2 2-11 0,1 0 36 0,-1 0-7 16,-1 5 20-16,2-1 0 0,0-1 0 0,1 3 1 15,-1-3-4-15,2 3-9 0,-1-2 15 16,0 0-9-16,0-1 10 0,2 2-13 0,0-2 13 16,0-1-2-16,1-1-8 0,3 0-4 15,-2-1 9-15,4 0-2 0,6 0-11 0,2 0 6 16,2 0-20-16,20-12 3 0,-19 12 9 0,-11 0-4 15,6 0 5-15,18 10-6 0,-18-3 2 0,1 3 4 16,1 0-11-16,-2 1-3 0,-5-1 7 16,0 3-2-16,-3-2 5 0,-4-1 2 0,0 0 1 15,-4-2 2-15,2-1 7 0,-2-7-9 0,0 0 8 16,0 9-8-16,-11 4 9 0,3-4-17 16,-2 0 9-16,6-1-17 0,-4-4 17 0,2-1 2 15,1 0-3-15,1-3 0 0,-2 1-10 16,6-1-22-16,0 0-2 0,0 0-18 0,-8-12 3 15,8 5-10-15,6-10 6 0,2-4-12 0,4 2 9 16,3-3-7-16,6-2-21 0,4-1 7 0,4-1-18 16,-1-3-21-16,5 0-43 0,0 0-8 15,0 2-11-15,-2-3 4 0,-4 3-6 0,1 2 22 16,-2 1-1-16,-7 2 10 0,0 1 6 0,-7-2-5 16,0 4 31-16,-8 0 20 0,-2 6 6 15,-2 13-1-15,0-9 26 0,0-1 22 0,-17-9 21 16,8 13 15-16,0 2 8 0,1 2 17 15,-1-1 1-15,2 1-2 0,1 2 16 0,1-1-19 16,1 1-3-16,4 0 4 0,0 0 0 0,0 0-4 16,-9 0 1-16,9 0 9 0,-7 0-10 15,7 0 9-15,-7 0 4 0,7 0 3 0,0 0-17 16,0 0 21-16,-7 0 3 0,7 0 8 0,0 0 14 16,0 0-2-16,0 0 9 0,0 0-12 15,-7 0-29-15,7 0 29 0,0 0-8 16,-10 9 45-16,10-2 18 0,1 19-8 0,-1-12 28 15,0 8-6-15,12 29 9 0,-3-17-1 0,-2 4-16 16,2-1 1-16,1-3-18 0,1 1-13 0,0 1 5 16,1-6-3-16,-2-1-13 0,-1-2-15 15,1 0-12-15,-1-7 12 0,-2-1-24 0,0 0 15 16,1-3 3-16,-4-8-16 0,1-8 3 0,-5 0-4 16,0 0-21-16,8 0-11 0,10-22-17 15,-9 7-21-15,1-6-12 0,1 0-7 0,1 0 8 16,0 2-5-16,-1-1 11 0,-2 3 5 0,2 2-11 15,-3 2 13-15,-2 3 10 0,-1 3-10 16,-1 2-12-16,1 2 4 0,0 1 28 0,-1 2 3 16,-4 0 12-16,0 0 8 0,23 12 7 0,-12-1 6 15,-1 0 1-15,2 1 10 0,-1 1-12 16,-2-2 1-16,3 2 13 0,-1-1 7 0,-1 0-14 16,0-2-9-16,-2-3-1 0,-3-3 7 15,1 0 7-15,-2-2 4 0,4-2-12 16,-8 0 1-16,0 0-13 0,7 0-1 0,16-13-27 15,-11 3 6-15,-2-1-12 0,0-1 7 0,-3 2-1 16,3-2-2-16,1 2-13 0,-4 3 13 16,1 3 0-16,-2 1-12 0,1 2 8 0,-2 1 4 15,-5 0-3-15,0 0 1 0,23 13 11 16,-14-6-3-16,-1-1-2 0,-1 0 2 0,-1-1-1 16,-1-1 4-16,-1 1-25 0,0-2-5 0,0-2-11 15,0 0-19-15,1-1-56 0,-5 0 9 16,0 0-98-16,13 0-51 0,12-17-34 0,-14 6 25 15,-7 3-258-15,6-4 19 0,-2-2 51 0,-7 1 27 16,1-4 39-16,0 1-6 0,-2 6 61 0,0-4 20 16,0-1 0-16,0-2 10 0</inkml:trace>
  <inkml:trace contextRef="#ctx0" brushRef="#br0" timeOffset="105818.0998">4885 6737 845 0,'-9'-4'286'16,"-1"3"-37"-16,3 1-45 0,0 3-2 15,2 0-30-15,-6 6-27 0,3 0-49 0,1-4-29 16,7 1-60-16,-2 1-88 0,4-3 9 15,-2-4-208-15,9 7-41 0,12-1-23 0,6-4 57 16,2-2-27-16</inkml:trace>
  <inkml:trace contextRef="#ctx0" brushRef="#br0" timeOffset="106198.1276">5129 6754 724 0,'0'0'349'0,"0"3"-29"0,-4 1-41 16,-3 12 64-16,-3 2-35 0,1 2 2 15,-3-1-13-15,-3 5-17 0,5-4-6 0,-1 2-22 16,1-1-27-16,1 4-14 0,3-1-28 0,1-4-26 15,2-2-16-15,2-5 4 0,0-2-32 0,1-11-5 16,0 7-1-16,0-7-10 0,12 11-2 16,-8-11-32-16,1 0 0 0,1-1-12 0,7-6-22 15,-1-1-10-15,0 1-13 0,3-5-9 16,-2 2-4-16,0-2 4 0,-2 3-8 0,-3 1 10 16,0 3-8-16,-3 1 3 0,-1 2 0 0,0 2-11 15,-4 0 6-15,0 0 6 0,0 0 7 16,17 29 17-16,-9-8 16 0,-1 4-1 0,0 4 7 0,0-2 2 15,0 3-10-15,-1 3 3 0,1 0 6 16,-1 2-4-16,-1-2-1 0,-1-1-4 0,-2-1 3 16,-1-1-21-16,-1-15-1 0,0 5 3 15,-12 23 15-15,8-25-26 0,-1-3 1 0,-1-5-24 16,0-6-13-16,1-1-27 0,-1-3-42 16,3-3-6-16,1-2 10 0,-1-2-71 0,-1-13-66 15,1-1-50-15,3-2 27 0,-3 0-269 0,1-3 16 16,2-3 45-16,0 13 53 0,0-6-7 0,13-31 39 15,-7 27 6-15,2 0 66 0,0 0 27 16,1 0-8-16,-2 3-3 0</inkml:trace>
  <inkml:trace contextRef="#ctx0" brushRef="#br0" timeOffset="106555.0827">5434 6916 343 0,'0'1'235'0,"0"1"-129"0,1 0-16 15,0-2-387-15</inkml:trace>
  <inkml:trace contextRef="#ctx0" brushRef="#br0" timeOffset="107637.5271">6769 6566 661 0,'0'-13'413'0,"1"-8"-47"15,-10 6-48-15,0 9-17 0,1 2-37 16,0 4-32-16,1 0-11 0,-15 15-8 0,11 2-7 16,-3 5-19-16,2 2 18 0,2 5-29 0,1 6 13 15,1 5-13-15,2 2-16 0,-1 4-8 0,3-2-16 16,2 1-13-16,2-23-7 0,0 11-14 15,11 42-14-15,-1-39-22 0,2-2-25 0,6-6-35 16,4-4-19-16,3-5 1 0,9-7-93 16,1-7-66-16,3-4-49 0,-17-1 20 0,11 0-248 15,40-16-47-15,-33 6 35 0,-1-4 20 16,0-1 31-16,-4-1 28 0,-2-4 42 0,-1 1 16 16,-2-3 44-16,-1-1 6 0</inkml:trace>
  <inkml:trace contextRef="#ctx0" brushRef="#br0" timeOffset="108005.9941">7458 6642 1093 0,'-8'-10'379'0,"-1"2"-49"0,-1 5-14 15,-1 1-24-15,2 2-13 0,-4 0-20 0,-19 14-9 16,13-6-17-16,0 3-26 0,2 2-24 16,-1 1-24-16,2 1-12 0,3 0-27 0,2 3-15 15,5 0 3-15,1-1-16 0,0 1-2 16,4-5-2-16,1-6-29 0,0 4 4 0,0 2-4 15,16 12-19-15,-9-13-8 0,5-1-1 16,-2 0-14-16,2-2 0 0,3 0-1 0,-2 0-12 16,2 0 12-16,-1-1-16 0,2-1-10 15,-3 0 24-15,-4 1-9 0,0-3-11 0,-1 6 3 16,-1-4 17-16,-2 0-9 0,-2-2 12 16,-2 0 14-16,-1 2-17 0,0-7 17 0,0 10-9 15,-16 13 6-15,6-13-8 0,-5-2 3 0,-1-1-2 16,-2 1-2-16,-2 0-11 0,-2 0 0 0,-4-2-35 15,0 1-35-15,4-5 6 0,-3 3-78 0,15-5-46 16,-5 0-63-16,-13-14-46 0,14 5 26 16,10 1-237-16,1 0 22 0,3-2 51 0,0 3 32 15,16-16-7-15,0 6 67 0,5-1 37 16,3-2 1-16,4-1-1 0,7-1 5 0</inkml:trace>
  <inkml:trace contextRef="#ctx0" brushRef="#br0" timeOffset="108243.1232">7688 6645 718 0,'12'-12'418'16,"-3"1"-69"-16,-3 5-7 0,-2 2-28 0,-1 1-23 16,-3 3-15-16,1 2-3 0,-2 4 10 15,0 1 8-15,1 9-27 0,0-6 0 0,0 7-26 16,0 4-24-16,0 4-25 0,0 2-3 16,0 0-15-16,0 0-9 0,0 0-29 0,0-2-6 15,8 21-24-15,-6-22-7 0,1-8-47 0,-1-5-24 16,0-4-22-16,0 1-33 0,-1-3-34 15,2-3-45-15,1-2 11 0,0-2-135 0,1-2-43 16,7-3 24-16,-5-5-229 0,1-3-46 0,1-3 46 16,-2 1 26-16,2-5 31 0,2 0 30 15,-4-3 23-15,1-2 46 0,-1 0 9 0,2 3 33 16,-1 0-1-16</inkml:trace>
  <inkml:trace contextRef="#ctx0" brushRef="#br0" timeOffset="108443.6571">7905 6568 582 0,'4'-13'419'0,"-3"2"-73"0,0 3 64 16,-1 1-46-16,1 5-43 0,0-1-18 0,0 3 1 15,0 1 3-15,0 5-12 0,3 9 6 16,-2 5-27-16,1 4 13 0,-2 5-48 0,-1 0-10 16,1 2-36-16,-1 1-16 0,0 0-3 0,0-1-34 15,0-1-22-15,0-2-15 0,0-16-34 16,0 7-27-16,0-1-52 0,0 1-53 0,0-4-52 16,0-3 9-16,0-3-161 0,-11 1 24 15,10-10-332-15,-1-1 31 0,1-3 25 0,0 1 70 16,-4 0-7-16,-3-11 73 0,0 0 17 0,-1-1 40 15,0-2 1-15,1-1 34 0,-1 0-7 16,-2 1-20-16</inkml:trace>
  <inkml:trace contextRef="#ctx0" brushRef="#br0" timeOffset="108968.5569">7754 6759 509 0,'-5'0'453'0,"-1"0"12"0,1 0-33 0,1-2-34 16,-1 2-29-16,1 0-33 0,1 0-40 15,1 0-34-15,-1 0-29 0,5 0-15 0,1 0-29 16,3-1-13-16,11-5-42 0,4 1-48 0,4-3-45 15,-1 0-46-15,4 0 0 0,2 0-98 16,-4-2-46-16,2 1-32 0,-1-1 16 0,-3-1-179 16,-1-1-94-16,-3-1-9 0,-1 1 44 15,-4 0 26-15,1 1 126 0,-3 1 190 0,-1 2 6 16,-4 1 216-16,-2 2 18 0,-2 0 26 16,-1 5-6-16,2-3-9 0,-4 3 14 0,-1 0-25 15,0 0 61-15,2 10 18 0,-2-3 4 0,0 15 9 16,0-10-15-16,0 8-13 0,0 5 7 0,0 3-18 15,0 2-21-15,0 0-5 0,0 1-38 16,0-1-10-16,0-1-18 0,0-1-14 0,0-3-14 16,0-3 17-16,0-6-14 0,0 0-12 15,0-7-17-15,0-1 7 0,0-8-10 16,-12 9-67-16,11-10-16 0,-1-3-13 0,1-1-24 16,-1-11-16-16,1-4-7 0,0-4-9 0,1 0-6 15,0 11-2-15,0-9 14 0,0-3 0 16,14-29 11-16,-8 25-2 0,2 1 5 0,1 3 9 15,1 3 12-15,-3 1 17 0,3 6-2 16,0 2 13-16,-1 6 5 0,1 3 14 0,-10 4 6 16,11 0 22-16,15 16 11 0,-10-2 6 15,-3 2-14-15,1 3 9 0,-2-2-21 0,1 4 9 16,-5-1 2-16,0 1-9 0,-2-1-6 0,-1 0-11 16,3-3-18-16,-5-2-29 0,-1-4-16 15,0-3-35-15,-2-8-50 0,0 0 11 16,0 0-172-16,0 0-102 0,-9 9 33 0,7-10-224 0,-1 0 23 15,0 1 59-15,-3-3 50 0,1 0 15 16,-3 3 33-16,0 0 29 0,1 0-1 0,7 0 76 16,-8 0 14-16,-7 0 13 0</inkml:trace>
  <inkml:trace contextRef="#ctx0" brushRef="#br0" timeOffset="109170.0982">8067 6856 1309 0,'-6'-1'560'0,"1"0"-58"0,1 0-51 0,2 2-71 15,0-2-29-15,2 0-52 0,3-1-22 16,2 1-25-16,13-4-29 0,1-1-14 0,2 0-26 16,3-3-31-16,2 1-65 0,1 0-43 15,0 0-78-15,0-2 1 0,-3 1-219 16,1-1 24-16,2-1-316 0,-4 2 45 0,-3-2 31 0,-3 3 46 16,-2 0 30-16,-2 0 26 0,1 1 19 15,-1-2-10-15,-2 1 31 0,2-4 65 16,-4 1-18-16</inkml:trace>
  <inkml:trace contextRef="#ctx0" brushRef="#br0" timeOffset="109425.7703">8384 6353 231 0,'-5'-15'631'0,"1"3"-121"0,2 3-60 16,1 1-59-16,2 3-37 0,-1 5-31 15,18-12-2-15,2 11 0 0,-10 1-8 0,11 0-3 16,31 16-31-16,-15 2-7 0,2 5-30 15,5 5 13-15,-1 6-17 0,-2 4-22 0,0 2-10 16,-9 6-49-16,-4 3 1 0,-6 4-22 0,-5-3-26 16,-8 4 13-16,-5 1-48 0,-4-28-7 0,-14 57-77 15,0-31-31-15,-6 2-64 0,-2-2-91 16,-3-5 19-16,0-2-221 0,-4-4 33 0,3-2-245 16,-2-7 32-16,-1-1 71 0,3-5 48 15,2-2 30-15,-1-2 11 0,3-3 30 0,0-2 47 16,2-1 11-16,-1-1 11 0,3-3 57 0,-1-2 20 15</inkml:trace>
  <inkml:trace contextRef="#ctx0" brushRef="#br0" timeOffset="109570.1545">8365 7490 953 0,'1'-1'441'16,"2"-2"-55"-16,-1 0-39 0,-1-1-76 0,1 0-33 15,-1 3-27-15,2-1-111 0,-1 0-70 0,-1-2-81 16,0 1 3-16,-1 0-346 0,0-1-5 15,0 2 46-15,-1 0 22 0,0-3 24 0,0 3 14 16,-4-1 21-16</inkml:trace>
  <inkml:trace contextRef="#ctx0" brushRef="#br0" timeOffset="116537.34">11375 6546 1040 0,'0'-14'378'0,"0"14"-46"0,0-12-43 15,-14-5 2-15,11 17-30 0,-1 5 0 0,-3 11 4 16,2 6 9-16,-1 6-16 0,3 5-23 0,0-2-15 16,3 5 1-16,0-17-16 0,0 11-24 15,0 4-21-15,0 4-13 0,0-1 10 0,12 41-24 16,-11-43 8-16,1-3-20 0,-2-1-1 15,1-4-27-15,0-3 1 0,-1-4-1 0,0-7-28 16,0-2 8-16,0-11-8 0,0 0-7 16,0 7-11-16,0-7-23 0,-2 4-15 0,1-9-26 15,2-1 2-15,-1 0-19 0,1-14-18 0,-1 9-2 16,0-6-12-16,0-5-1 0,0-3-6 0,0-4-13 16,0 0-3-16,10-32 1 0,-7 32 26 0,0 0-12 15,1-3 7-15,1 2 21 0,-2 0-2 16,0 5 7-16,0 1 2 0,0 3 6 15,0 3 4-15,0 2 33 0,-1 3-3 0,0 4 3 16,0 2-1-16,-1 2-8 0,3 2 12 0,-1 3 23 16,-3 0 13-16,15 15 10 0,-6 0 20 0,3 7 22 15,1 1 3-15,-3 2-5 0,1 4 17 16,-1-1-6-16,2 2-2 0,0 1-4 0,0 0-11 16,-2-1-8-16,1 0-1 0,-4-4-6 15,3-4-8-15,-2 0-5 0,-1-1-4 0,0-5-5 16,0-1-5-16,-4-5-5 0,1-3 17 0,-1-5-12 15,2-1 9-15,-5-1-17 0,0 0-3 16,6 0-21-16,14-19-20 0,-11 5-16 0,2-3-2 16,-2-1-18-16,-1-4 8 0,-1-2-3 15,2-2-17-15,0 1 1 0,-1-1 0 0,0-4 12 16,0 1 1-16,-2 1 4 0,-1 0-4 0,1 2 8 16,1-3 12-16,-2 4-14 0,0 2 13 0,0 1-4 15,-1 2 19-15,-3 6 1 0,1 2 19 16,-1 5-12-16,1-1 12 0,-2 2 6 15,3 2 3-15,-2-1-3 0,0 1-2 0,1 3 1 16,-1-1 12-16,-1 2-2 0,0 0 22 0,0 0-7 16,11 23 14-16,-4-7 29 0,0 6-10 0,0 5 24 15,-4 3 5-15,3-1-13 0,-2 3 3 16,1 0 5-16,1 3-7 0,-4 1-12 0,-2-18-16 16,0 11 5-16,0 3-6 0,0 0-11 15,11 35-10-15,-8-38 3 0,0 0-7 0,0-1 1 16,-1-4-24-16,1-6-8 0,-3-3-9 0,5 5 2 15,-3-9-9-15,-2-5-33 0,0-6-10 0,0 0 5 16,0 0-88-16,4 6-51 0,-3-9-54 16,2-1 24-16,0-1-146 0,2-9-62 0,0-1 38 15,5-1-270-15,0 1 56 0,0 0 61 16,-1-1 34-16,4 1 44 0,6 0 43 0,-4 0 31 16,7 1 10-16,2 3 39 0,3 0 15 0,5 2 42 15,5-2 16-15,1 0-6 0</inkml:trace>
  <inkml:trace contextRef="#ctx0" brushRef="#br0" timeOffset="116883.7793">12449 6881 581 0,'-6'2'434'0,"1"-2"-75"0,0 1 10 16,1 0-16-16,0 1-44 0,0-1-9 0,1 0 6 15,1 0-17-15,0 1-7 0,2 1-1 0,2-1-3 16,3 0-4-16,13 5-28 0,5-4 9 16,4 1-43-16,8-1-15 0,-2-3-8 0,6 1-20 15,4 0-7-15,-20-1-24 0,13 0-13 16,8 0-3-16,3 0-14 0,4 0-12 0,1 0-10 16,0 0-7-16,-1 0-32 0,-1 0-16 0,-5 0-33 15,-3 0 6-15,-3 0-20 0,-3 0 2 16,-3 0-18-16,24-11 2 0,-47 11-9 0,3 0-31 15,-2 0 2-15,2 0-30 0,-6 0-36 16,7-12-19-16,-9 9 16 0,-5-1-117 0,3-1-48 16,-3 0 28-16,-3 0-308 0,3-3 63 15,-17-12 14-15,8 7 60 0,-2-4 18 0,-3 5 28 16,-3 0 37-16,3 2 21 0,-4-2 33 16,4 0 12-16,-2 4 11 0</inkml:trace>
  <inkml:trace contextRef="#ctx0" brushRef="#br0" timeOffset="117188.096">13042 6660 1061 0,'-2'0'371'0,"-2"0"-50"0,2 0 31 15,1 0-14-15,1 2-1 0,1-2 21 0,2 3-17 16,2-1-13-16,11 7-9 0,4-1-22 0,2 3-13 16,1-1-31-16,5 0-8 0,2 3-27 15,2-1 10-15,0 2-51 0,1 2-6 0,-1 0-23 16,-2 1-7-16,0 1-6 0,-7 0-10 0,-2 2-40 15,-1 1 13-15,-7-2-5 0,-3 2-4 16,-2 1-40-16,-5 1 7 0,-3-13-17 0,0 6-1 16,-15 17 6-16,4-12-11 0,-6-1-4 0,1-1-64 15,-7-4-10-15,2 0-34 0,-4-5-36 16,-5-2-44-16,7 2 15 0,-2 0-111 16,0-6-95-16,2-4 31 0,5 3-330 0,10-3 53 15,1 0 80-15,7 0 17 0,-13-12 55 0,15 6 39 16,8-8 18-16,8-1 20 0,2 1 52 15,7-2 15-15,3 1 16 0,5-5-7 0</inkml:trace>
  <inkml:trace contextRef="#ctx0" brushRef="#br0" timeOffset="117509.4437">14137 6396 1002 0,'0'-1'348'16,"0"0"2"-16,-2 2-45 0,0 3 15 0,2 0 20 15,-3 13 1-15,2 5 17 0,1-8-17 0,0 6 0 16,0 4-36-16,0 5-31 0,17 32 14 0,-15-24-31 16,1-3-8-16,-3 0-37 0,3 0-8 15,-1-2-35-15,-1-2-2 0,1 2-8 16,1-3-23-16,-3-6-51 0,2 0-17 0,-2-5-7 15,0-4-88-15,1-4-17 0,2-2-40 0,-3-6-60 16,0 2 13-16,0-2-196 0,2-5-55 0,-2 0 33 16,3 0-265-16,-1-3 55 0,5-6 62 15,-1-6 33-15,2 0 32 0,0-1 34 0,-1-2 43 16,2 0 43-16,1-3-7 0,2 0 24 16,0 0-18-16,-1 4-1 0</inkml:trace>
  <inkml:trace contextRef="#ctx0" brushRef="#br0" timeOffset="117787.6841">14402 6424 275 0,'7'-15'541'0,"-4"5"-25"16,1 0-26-16,-2 3-39 0,2 2-37 15,-4 2-20-15,2-3-50 0,0 5-10 0,1 1-38 16,1 3 49-16,5 9 3 0,2 5-12 0,0 4-6 16,-1 1-21-16,-1 6-22 0,-1 5-22 15,0 6-11-15,-2-3-26 0,-1 2-18 0,-1-1-9 16,-4 2-32-16,1-4-18 0,1-3-9 15,-2 2-22-15,0 1-31 0,1-6-21 0,-1-4-28 16,1-6-43-16,-1-4-32 0,0-7 4 16,0 4-80-16,0-4-68 0,0-2-66 0,0-6 25 15,-7 7-191-15,5-8 36 0,2-2-297 0,-2-2 18 16,2 0 74-16,-2 0 65 0,-3-6 25 16,-2-3 53-16,0 1 12 0,-1 2 26 0,1-3 41 15,-5 2 25-15,1-1 8 0,0 2 24 0,0-3 6 16</inkml:trace>
  <inkml:trace contextRef="#ctx0" brushRef="#br0" timeOffset="118005.2631">14162 6725 1099 0,'-10'0'502'0,"6"0"-25"16,0 0-43-16,0 0-22 0,1-2-38 16,1 2-21-16,0 0-25 0,2 0-20 0,2-1-30 15,2 0-20-15,3-1-26 0,12-1-14 16,6 1-22-16,0-1-42 0,3 1-51 15,2-3-20-15,0 0-53 0,-3-2-63 0,2 4-60 16,0-1 9-16,1 0-168 0,-1 0-106 0,-2 0 32 16,0 2-231-16,-2 1 53 0,-1 1 21 15,-12 0 51-15,6 0 53 0,8 0 10 0,1 0 16 16,32 11 36-16,-27-10 16 0,1 1-5 0,0 0-24 16</inkml:trace>
  <inkml:trace contextRef="#ctx0" brushRef="#br0" timeOffset="118518.14">15071 6409 242 0,'10'-10'442'0,"-6"1"-55"16,-2 1-16-16,0 5-47 0,1-1 23 15,-3-1-11-15,0 2-25 0,0 1 0 16,0-1-24-16,-2 1-17 0,-1 2-11 0,1 0-17 16,-4 3 11-16,1 0-23 0,-9 10 13 0,-1 3-21 15,-3 5-23-15,5 3 22 0,-1 3 0 0,3 4 13 16,-3 3-12-16,5 1-27 0,0 2-10 16,5 1-3-16,-1-1-22 0,5-17-19 15,0 8-8-15,11 35-11 0,-2-30-9 0,2-4-28 16,5-3-37-16,-3-3-22 0,8-3-52 15,4-3 3-15,2-2-65 0,0-3-55 0,2-5-51 16,0 0-40-16,5-4 21 0,-19-3-147 0,8 0 34 16,6 0-279-16,30-15-13 0,-34 5 60 0,-3-1 52 15,0-1 40-15,-1-5 44 0,1 0 14 16,-6-4 29-16,2 3 5 0,-3-1 62 0,-1-3 0 16,-1 0 35-16,-2 1 2 0</inkml:trace>
  <inkml:trace contextRef="#ctx0" brushRef="#br0" timeOffset="119099.6755">15499 6537 541 0,'-7'-8'472'0,"2"4"-82"0,1 1 8 16,2 1-36-16,-3 4-15 0,1 1-12 0,2 1-2 15,-6 9 10-15,4 4-13 0,0 2 1 0,-1 3-37 16,5 4 7-16,0-13 13 0,0 6-29 16,0 5-32-16,0 0-8 0,9 24-34 0,-5-25-34 15,2-2 2-15,-4-4-39 0,0-5 2 0,-2-3-8 16,2-1-25-16,-2-3-4 0,2 1-4 15,-2-3-19-15,3-2-5 0,-1-2-33 0,0-1-29 16,-2-1-23-16,0-1-10 0,2-1 2 0,5-11-43 16,0 0 2-16,2-4-16 0,-1-2 9 15,1-1-14-15,3-1-8 0,-1-2 7 0,1 3 13 16,-4 2-8-16,3 3 11 0,-1 3 1 0,-1 2 14 16,-3 6-2-16,-1 4 21 0,1 3 12 0,-6 0 9 15,0 0 10-15,21 16 29 0,-11-5 2 16,-2 5 23-16,1 1-19 0,2 1 20 0,0 3-5 15,-2-1 8-15,0-1 18 0,3-2 0 16,-4-1-8-16,-1-3 5 0,0 0-19 0,0-4-7 16,-5-4 13-16,2 1-1 0,-1-5-16 0,1-1-24 15,0 0 12-15,-4 0-15 0,0 0-5 16,0 0-35-16,21-17 2 0,-12 3 1 0,2-1-40 0,-2-3 9 16,-2 0-21-16,4-6-4 0,0 1 0 15,0 2 0-15,-2-4-7 0,3 2 12 16,-1 1 19-16,0 0 7 0,0 6-8 0,-6 1 11 15,1 5 3-15,-2 3 15 0,0 4-5 16,-4 3 45-16,0 0-2 0,0 0 39 0,9 14-1 16,-7 3-5-16,0 3 22 0,0-1-2 0,2 5 8 15,-1-1 0-15,-1-1-1 0,3-1-26 0,-1-1 8 16,3 1-15-16,-3-4 2 0,-2 0-13 16,1-6-16-16,-3-2-1 0,2-2-91 0,-2-2-6 15,0-2-56-15,2 0-58 0,-2 0 20 0,0-2-165 16,0-1-62-16,-2 0 35 0,2 0-246 15,-2 0 47-15,2 0 32 0,-3-1 54 0,3-1 54 16,0 1 11-16,2-1 35 0,-1-1-7 16,1 1 66-16,0-2 5 0,0-1 12 0,8-6 54 15</inkml:trace>
  <inkml:trace contextRef="#ctx0" brushRef="#br0" timeOffset="119483.2054">15941 6258 1092 0,'-4'0'394'0,"0"0"-19"0,3 0-10 15,-3-1-39-15,2 2-16 0,2-1-4 16,2-1-26-16,0 2-2 0,3 0-9 0,3 0-11 15,11 5-20-15,3-1-6 0,2 2-13 16,1 2-4-16,2-1-14 0,2 7-22 0,1 4 25 16,1 5-23-16,1 1-14 0,1 4 7 0,-3 5-7 15,1 0-25-15,-2 4-21 0,-2 0 4 0,0 3-12 16,-4-2-9-16,-4 0-11 0,-2-3-21 16,-4 0-13-16,-5-3-1 0,-6-1-30 0,-2-15-12 15,0 5-4-15,-14 28-79 0,-2-25-49 16,-2-3-54-16,-2-1-59 0,-2-4 21 0,3-2 19 15,-3-2-483-15,0-3 32 0,4-4 56 0,3 0 49 16,5-5 41-16,10-1 39 0,0 0 43 16,-1-7-2-16,6 4 58 0,13-4-21 0,3 0 83 15,5-2 2-15,3 1-9 0</inkml:trace>
  <inkml:trace contextRef="#ctx0" brushRef="#br0" timeOffset="119743.9099">16950 6665 1395 0,'5'0'498'15,"-2"-2"-20"-15,3 1-37 0,2 1-32 0,13 1-8 16,-6-1-34-16,8 0-44 0,6 0-14 16,3 0-43-16,3 0-29 0,5 0-26 0,4 0-2 15,4 0-34-15,1 0-20 0,5 0-15 16,4 0-85-16,0 0-15 0,1 0-58 0,0 0-62 15,-4 0-63-15,-1 0 15 0,47-8-128 0,-60 3-47 16,-3 3 28-16,-5-5-251 0,-4 0 10 16,-1 1 27-16,-8 2 36 0,-6-3 14 0,-4 1 74 15,-7 2-15-15,-3 4 39 0,0 0 29 16,-12-15 26-16,-1 7-33 0</inkml:trace>
  <inkml:trace contextRef="#ctx0" brushRef="#br0" timeOffset="120047.3076">17606 6439 577 0,'-6'-4'453'0,"2"1"-30"16,0 1-13-16,0 0-55 0,4 2-11 0,0-1-14 15,4-1-2-15,1 4-34 0,0-1-8 16,14 1 11-16,-7-2-36 0,25 12 4 0,-10-4-25 16,-3 1-26-16,5 3-6 0,1 3-24 15,2-1-12-15,0 3-18 0,-2 0-8 0,2 4-13 16,-2 2-23-16,-2-1-11 0,-3 2 17 0,-5 0-20 15,-3-2-27-15,-4 0-1 0,-1 0 15 16,-5 4-9-16,-4-6-7 0,-3-9-29 0,0 4 9 16,-21 17-5-16,7-14-64 0,-5-5-39 0,-4-1-21 15,-1-3-42-15,-4-1-52 0,-2-1 19 16,-2-2-170-16,0 0 32 0,-1-1-345 0,-2-1 46 16,3-1 55-16,-1 1 54 0,3-3 28 0,4 2 34 15,15-2 24-15,-3 0 19 0,1 0 66 0,7 0 15 16,1-13 18-16,12 10 11 0</inkml:trace>
  <inkml:trace contextRef="#ctx0" brushRef="#br0" timeOffset="120741.1506">19098 6384 885 0,'-1'-6'291'0,"1"2"-19"16,0 0-24-16,-1 0-37 0,1 0-11 16,-1 1-34-16,1 0-12 0,0 0-27 0,2 0 4 15,-2 3-6-15,-1-1 0 0,0 0-13 16,0-1 28-16,0 2-21 0,0 2-19 0,0-2-11 15,0 1 20-15,0-1-10 0,-1 1-13 0,1-1-13 16,-1 0 2-16,2 0-9 0,-1 0-47 16,0 0-1-16,2 0-2 0,-2 0-14 0,0 0-30 15,0-1-33-15,-1 0 12 0,-1-1 1 16,0 1-12-16,2-1-4 0,-2 0 17 0,2-1 16 16,-2 1 2-16,0 0-1 0,2-1 14 0,-1-2 2 15,0 1 23-15,0 1 4 0,1-3 7 16,0 2 33-16,0-1 7 0,0 1-5 0,0 1 50 15,1-2 23-15,-2 3-6 0,2-1 0 0,0-1-12 16,0 3 4-16,0 0 20 0,2 3 28 16,0 2 17-16,-1 13 0 0,3 8-18 0,-2 8 61 15,1-1-7-15,-1 2-13 0,-1 4-19 16,2 1-18-16,-3 1-13 0,2-2 4 0,3 0-34 16,-4-4 0-16,-1-18-19 0,0 7-13 0,0 4-34 15,0 1-20-15,0-3-13 0,0-4-2 16,0-2-63-16,0-5-59 0,0-5-76 0,0-2 16 15,0-7-162-15,16 5-77 0,-10-8 37 0,5-6-278 16,1-3 55-16,0-4 55 0,3-2 45 16,0-3 29-16,-1 2 12 0,-1-4 74 15,1 1-1-15,0-5 48 0,2 3-7 0,-2-3 44 16,2 3 23-16</inkml:trace>
  <inkml:trace contextRef="#ctx0" brushRef="#br0" timeOffset="120967.7527">19381 6382 675 0,'8'-15'415'0,"-3"5"43"0,-1 3-21 0,-3 0-35 15,1 2-36-15,-1 8 2 0,1-3-1 16,-1 4 17-16,0 1-45 0,-1 15 25 0,8 9 2 16,-5 0-14-16,-3 2-28 0,2-1-28 0,0 3-34 15,-2-2-18-15,0 1-32 0,0-16-21 0,0 8-22 16,0 4-26-16,0 1-36 0,0-1-50 16,0-4-50-16,0-1 0 0,0-5-98 0,-12 13-28 15,10-23-60-15,0-2 18 0,-1-4-210 16,1-1 33-16,0-1-314 0,0-1 40 0,0-1 34 15,0-3 65-15,-1 3 44 0,-2-11 32 0,-1-1 37 16,-1 0 17-16,0 1 22 0,2-4 15 16,-4 6 49-16,1-2-1 0,-1-1 13 0</inkml:trace>
  <inkml:trace contextRef="#ctx0" brushRef="#br0" timeOffset="121165.2795">19194 6628 672 0,'-6'-2'539'0,"1"1"-20"0,0 0-38 0,2 1-23 16,0-3-34-16,-1 2-24 0,2 1-21 0,-1-1-44 15,1-1 8-15,2 2-42 0,-1-1-37 16,2 0-12-16,1 0-43 0,3 0-24 0,3-1-35 16,12 1-15-16,1-2-64 0,2-3-53 15,2 2-75-15,-2-3-68 0,6 4 12 0,-5-2-220 16,5-2 29-16,1 3-288 0,0-2 52 16,3 0 20-16,-1 0 42 0,4 2 20 0,1-3 63 15,3 5 7-15,-2-4 44 0,1 4 31 0,2-1 43 16,1 3 5-16</inkml:trace>
  <inkml:trace contextRef="#ctx0" brushRef="#br0" timeOffset="121563.344">20112 6403 997 0,'3'-3'555'0,"0"-1"-71"0,-2 2-45 0,0 0-47 16,-2 2-42-16,0 1 0 0,-1 2-35 15,-2 2-17-15,-6 10-54 0,1-3 6 0,-2 5-38 16,2-2-17-16,-1 4-26 0,1-3-18 15,1 1-15-15,1-2-11 0,2-2-16 0,1-2-20 16,2-1-6-16,1-3-14 0,1-1-2 0,0-6-3 16,0 0-24-16,0 6-1 0,11 4-4 0,5-5-1 15,-1-1-13-15,3-2-6 0,0-1-13 16,3-1 14-16,-11 0-23 0,6 0 17 0,2 0-4 16,1 0-17-16,0 0 25 0,16 10-3 15,-21-3-21-15,1 0 23 0,-4 3 3 0,1 1 16 16,-3 2-3-16,-2 1 6 0,-2 2 31 0,-5-7-7 15,0 3 8-15,0 4-9 0,-14 14 21 16,4-13-28-16,-2-3 6 0,1 0-22 0,-3-1 18 16,-1-5-14-16,0 1 3 0,-1-2-5 15,-1-1-67-15,-1-4-42 0,8-2-49 0,-3 0-51 16,0 0 15-16,-17-13-180 0,15 6-88 0,0-5 37 16,4 0-245-16,-1-1 67 0,5 0 34 15,7-3 50-15,0-5 44 0,0 14 30 0,0-5 30 16,12-21 32-16,-5 13 25 0,1 0 39 15,3 1 8-15,1-3-4 0</inkml:trace>
  <inkml:trace contextRef="#ctx0" brushRef="#br0" timeOffset="121780.4067">20170 6395 889 0,'-2'-4'589'0,"2"-1"-72"16,0 1-42-16,1-2-62 0,0 2-26 0,4 2-48 15,6-9-34-15,3 2-40 0,0 2-24 16,8 0-33-16,2 2-25 0,1-2-39 0,2 1-55 16,1 0-42-16,0 3-65 0,0-2 3 0,-5 2-139 15,-3-2-49-15,0 1-96 0,-2 0 29 16,-4 0-242-16,-5 0 33 0,-1 1 23 0,-3-1 62 16,-4 2 11-16,-1-1 39 0,0 3 40 15,0 0-3-15,0 0 15 0,-11-9-55 0</inkml:trace>
  <inkml:trace contextRef="#ctx0" brushRef="#br0" timeOffset="122095.7502">20030 6161 310 0,'-20'-7'499'0,"4"4"-102"0,2 1-59 16,-4-1-43-16,4 2 53 0,14 1-18 0,-14 0-19 15,-20 18-1-15,15-7-9 0,-1 1-21 16,3 5-4-16,-1 4-29 0,0 4-3 15,-3 1-13-15,-1 3-10 0,0 8-19 0,1-1-23 16,-1 5 38-16,-4 2-6 0,3 2-22 0,5-1-30 16,2 1-2-16,3-2-25 0,6 1 4 15,-1 2-22-15,6-6-3 0,2-20-19 0,0 7-32 16,23 38-5-16,-6-34-36 0,4-4-28 0,4 0-19 16,4-2-27-16,3-7-49 0,4 2-31 15,4-8-54-15,-1 0 16 0,2-3-119 0,-1-3-56 16,0-5 30-16,2 0-297 0,-23-1 62 0,10 0 37 15,42-10 37-15,-29 1 57 0,-1-1-12 16,3-2 48-16,0-1 61 0,1-5-13 0,0-2 50 16,0-4 5-16,1 0 3 0</inkml:trace>
  <inkml:trace contextRef="#ctx0" brushRef="#br0" timeOffset="122367.4684">20747 6128 553 0,'5'2'444'15,"6"9"-77"-15,1 5 10 0,2 3-15 0,0 5-8 16,4 5-8-16,-1 12-9 0,3 3-10 0,-1 4-21 16,0 3-17-16,-1 1-31 0,-3 0-20 0,-4-1-11 15,-2-2-11-15,-4-2-45 0,-3-3-10 16,-2-24-56-16,-11 40-8 0,-5-25-67 15,-4-2-55-15,-7-2-61 0,-3-4 9 0,-5-2-229 16,-2-2 26-16,-3-4-261 0,-3-4 25 0,-3-1 60 16,2-4 34-16,-8-5 7 0,-1 1 40 15,0-6 18-15,25 0 46 0,-57-12 24 0,26 4-2 16,1-4-11-16</inkml:trace>
  <inkml:trace contextRef="#ctx0" brushRef="#br0" timeOffset="123526.7843">21601 6457 356 0,'0'0'419'0,"0"12"-96"0,-14-12-10 15,14 0-19-15,0 0-40 0,-22 19 4 16,20-18-31-16,0 0 14 0,2 2-14 0,0-2 1 16,2 0 8-16,4 2-21 0,13 2-8 0,7-4-4 15,6 1-16-15,-11-2 7 0,12 0-25 0,8 0-16 16,9 0 3-16,4 0-7 0,7 0-23 16,2 0-5-16,4 0-26 0,2 0-9 0,2 0-14 15,-3 0-4-15,-3 0 3 0,-3 0-15 16,-4 0-14-16,-6 0-18 0,-6 0-4 0,-5 0-21 15,-2 0-8-15,-6 0-29 0,-2 0-4 0,-5 0-28 16,-4-6-4-16,-5 6-16 0,11-11 9 16,-22 10-77-16,-3 1-43 0,-1-2-16 0,-3 2-16 15,0-2-44-15,-2-1 25 0,-1-1-234 16,-1 1 15-16,-6-6 36 0,-1 3 30 0,-1-4 10 16,-1 1 51-16,0-2 13 0,-4 0 8 15,1 2 26-15</inkml:trace>
  <inkml:trace contextRef="#ctx0" brushRef="#br0" timeOffset="123913.814">22241 6244 1131 0,'-3'0'372'0,"-1"0"0"0,2 0-11 15,1 0-19-15,2 1-1 0,4 0-25 16,2-1-13-16,18 3-16 0,-11-3-7 0,32 10-24 16,-9-6-36-16,4 1 0 0,4 2-9 15,-2 3-22-15,5 0 7 0,-3-1-52 0,-1 3 0 16,-1 1-18-16,-3 2-2 0,-2 1 0 0,-2-2-34 16,-6 2-26-16,0 1-3 0,-5 0 5 0,-4-1-12 15,-1 1-30-15,-6 0-10 0,-4 0 18 0,-4 2-4 16,-5 2-13-16,-1-12 4 0,-14 18-10 15,4-10 9-15,-5 2-16 0,-2-2 7 0,-2-3 4 16,0 2-22-16,-5-2-20 0,-3-1-11 16,-2 2-19-16,-2-1-27 0,-1-4-37 0,-2 2-27 15,3 0 15-15,-1-2-116 0,1-1-55 0,4 0-26 16,-1-2 29-16,1-4-259 0,1 3 62 16,4-5 44-16,4 2 21 0,4-3 34 0,2 0 43 15,3 0 8-15,1 0 18 0,8 0 22 0,0 0 16 16,-11 0-14-16</inkml:trace>
  <inkml:trace contextRef="#ctx0" brushRef="#br0" timeOffset="124990.2248">23529 6070 448 0,'0'-15'405'0,"0"15"-18"0,0 0-23 0,0-13-50 15,24-5-2-15,-22 15-29 0,-2 0-38 16,2 1-5-16,0 4 13 0,0 2 15 0,5 12-6 16,-1 8-5-16,0 2 6 0,-1 2-30 0,0 4 29 15,0 4-30-15,-3 0-25 0,-1 8-16 16,-1-1-20-16,0-25-18 0,0 13 9 16,0 5-30-16,-12 39-6 0,8-39-23 0,0-4-10 15,-1-4-9-15,2 1-10 0,3-7-57 0,-2-1-31 16,2-8-41-16,0-5-50 0,0-8-59 0,0 0 17 15,6 2-153-15,-3-7-51 0,5-8 32 0,0-3-298 16,2-4 94-16,-1-1 20 0,0-3 38 16,3 1 43-16,-2 0 42 0,0-2 14 15,6-1 26-15,1 1 17 0,4-1 52 0,2 5-37 16</inkml:trace>
  <inkml:trace contextRef="#ctx0" brushRef="#br0" timeOffset="125676.1193">24009 6207 827 0,'3'0'394'16,"1"1"31"-16,-1 1-12 0,-1 0-12 0,-2 3-38 16,0 0-25-16,-2 0-22 0,0 0-26 15,-7 7-30-15,0-1-6 0,-2 0-27 0,4-4-4 16,0-2-47-16,-2-1 13 0,-2 4-40 16,0-3-2-16,-1 2-10 0,2-6-15 0,2 0-37 15,8-1 10-15,-9 0-10 0,1 0-2 0,2 0-3 16,-6-12-10-16,7 10-4 0,-3-11 7 0,1-1-12 15,0-3-6-15,5 0-6 0,0-2 15 16,2 9-20-16,0-4 2 0,13-20-24 0,-6 17 21 16,3 2-12-16,-1 4-1 0,2 1-4 0,3 1-10 15,-3 4 5-15,1 4-12 0,-12 1 20 16,17 0 0-16,16 19-1 0,-17-2-4 0,-1 4-10 16,-4 1-1-16,-1 1 34 0,-2 3-12 0,-1 1 23 15,-2 0-6-15,0 5 20 0,-1-1-13 16,-2-2-10-16,-2-13 4 0,0 6-6 0,0 2-12 15,-12 26 11-15,5-28-24 0,-1 0 17 0,-2-4-14 16,-1-1 4-16,0-5-7 0,-2 0 7 16,0-5-9-16,-2 1 6 0,-1-4-8 0,-1 1 0 15,5-2-13-15,0-3 6 0,12 0-14 0,-11 0 3 16,-2 0-29-16,1 0-12 0,-11-17-10 16,11 9 5-16,6-1-12 0,1 1 10 0,3-1-5 15,2 1 19-15,0 8-12 0,0-7 2 16,0 1 13-16,0 6-1 0,13-14-1 0,1 3 11 15,-3 8 4-15,6 1 4 0,-8 2 5 16,4 0 8-16,25 10 1 0,-14-4-1 0,3 4 1 16,-3 0 49-16,4 0-17 0,3 0 8 15,0 1-15-15,1-2 14 0,-1 1 2 0,0-2 0 16,-1-2-17-16,-3 0 6 0,3-1-10 0,-4 0 2 16,-1-2 9-16,-3-2-11 0,-13-1 3 0,2 0-9 15,1 0 10-15,12-11-14 0,-13-1-2 16,-3 7 14-16,-3-4-8 0,1-7 2 0,-3 3-16 15,-1-2 25-15,1-2-18 0,-3 8-18 16,0-4 2-16,0-2-11 0,-11-19 2 0,7 18-54 16,-1 1-17-16,1 1-30 0,0 0-22 0,-2 5-27 15,2 0-47-15,3 3 21 0,0 0-137 16,-3 2-61-16,3 1 34 0,1 0-268 16,0 1 34-16,-1 0 49 0,1 2 61 0,0 0 32 15,4 0 32-15,1 0 51 0,0 2 7 16,9 7 31-16,-1-1-2 0,3 2 15 0,0 0 7 15</inkml:trace>
  <inkml:trace contextRef="#ctx0" brushRef="#br0" timeOffset="125993.0167">24862 6403 496 0,'3'-4'536'16,"0"-1"-70"-16,-2-1-19 0,1 3-50 0,-2 0-28 16,0 3-9-16,0 3 1 0,-2 2-8 15,-1 11-11-15,-3 3-37 0,-4 1 2 0,-2 1-27 16,1 3-8-16,-5 1-36 0,2 2-14 16,-1-1-37-16,0 3 10 0,-3 1-46 0,-1-1 2 15,-2-1-36-15,2-1-12 0,4-1-11 0,0-2-102 16,1-2-41-16,-1-2-51 0,2-6-29 15,1 1-26-15,6-5 14 0,-1-5-168 0,3-3-62 16,2-1 35-16,3-2-239 0,2 1 26 0,0-4 50 16,11-5 11-16,-7 0 75 0,5-3-2 15,5 0 33-15,-2-5 52 0,3 2 14 0,0-2 19 16,1-1 3-16</inkml:trace>
  <inkml:trace contextRef="#ctx0" brushRef="#br0" timeOffset="126192.0757">25035 6520 1158 0,'22'-13'519'0,"0"5"-39"15,-4-3-25-15,-4 6-30 0,-5 4 0 0,-9 1-52 16,0 0 46-16,7 18-30 0,-17 4-17 0,-1 0-30 16,-7 2-30-16,0 3-37 0,-7 0-22 0,-5 6-34 15,-1 1-14-15,1 0-48 0,-3 2-68 0,0 1-40 16,2-1-4-16,2-3-171 0,-1-2-60 16,4-3 17-16,0-3-216 0,2-3 35 0,5-3-289 15,1-4 52-15,5-4 36 0,1-2 60 16,7-3 29-16,3-4 55 0,1-1 7 0,4-2 37 15,2 2 19-15,0-2 41 0,11-3 15 0,3-1 31 16</inkml:trace>
  <inkml:trace contextRef="#ctx0" brushRef="#br0" timeOffset="145805.8729">23126 6543 691 0,'0'0'373'15,"0"0"-67"-15,0 0-45 0,13 0-13 16,-13 0-3-16,0 0-25 0,0 0-22 0,0 0-11 16,0 0-30-16,0 0 7 0,0 0-17 15,0 0 14-15,0 13-29 0,14-13-21 0,-14 0 9 16,15 14-9-16,-14-13-13 0,-1 0-21 16,0-1-8-16,0 0-7 0,1 0 5 0,-1 1-2 15,0-2-21-15,0 1 2 0,1 0 16 0,0 1-14 16,-1-2-24-16,0 1 14 0,0 1-22 15,1-1 33-15,-1 0-27 0,0 0 0 0,1 1-10 16,-1-1-6-16,1 0 15 0,-1-1-9 16,-1 1 4-16,2 1 7 0,-1-1-30 0,0 0 41 15,0 0-26-15,0 0 0 0,0 0 5 0,1 0-24 16,-1 0 16-16,2 0-12 0,-4 0 13 16,4 1 5-16,-2-1-9 0,0-1 5 0,0 2 0 15,0-1 15-15,0 0-39 0,1 0 15 0,-1 0 15 16,0 0-20-16,-1 0 6 0,1 0-1 15,0 0-4-15,0 0 0 0,0 0 3 0,0 0-3 16,0 0 3-16,1 0-18 0,-1 0 5 16,1 0 12-16,-1 0-16 0,1 0 3 0,-1 0-17 15,1 0-8-15,-3 0-18 0,2 0 15 0,1 0-24 16,-2-1 2-16,2 2-17 0,-1-1-3 0,0 0-18 16,1 0-47-16,-3-1-18 0,1 1-38 15,0-1 18-15,1-2-251 0,-2 1 15 0,0 0 10 16,0 1 46-16,0-1 20 0,-2 0 37 15,1-1 23-15,-2 0 0 0</inkml:trace>
  <inkml:trace contextRef="#ctx0" brushRef="#br0" timeOffset="162302.3473">3067 8615 522 0,'0'0'374'0,"0"0"-52"16,0 0-1-16,-13-12-33 0,13 12-21 0,0 0-19 15,-18-22-30-15,17 19-24 0,0 2 32 16,0-2-42-16,1 1-6 0,-1 1 7 0,-1 0-17 15,2-2-9-15,0 1-15 0,0 0-3 16,-2 1-20-16,2 0-13 0,0 1-4 0,1-1-13 16,-1 1-9-16,-1 1 4 0,1 0 4 15,0 0-4-15,0 2 4 0,1 2-5 0,0-2-6 16,-1 1 8-16,0 3-2 0,3-1 2 0,3 12-13 16,-1 1 21-16,1 0-19 0,5 2 6 15,-1 4 11-15,-1 0 3 0,2 0-20 0,-2-1-3 16,3 0 0-16,-1-1 4 0,1 2-26 0,1-2-7 15,0-1 7-15,1-3-27 0,-2 4 17 16,-1-5 8-16,1-1-11 0,-3-5-8 0,2-1 8 16,-3 0-5-16,-4-4 16 0,1 1-6 15,-1-5-5-15,0-1 23 0,-4-2-6 0,0 0-15 16,18-12 19-16,-14 3-25 0,0 1-8 0,0-9 1 16,1 3 4-16,0-4-4 0,-3 1-12 15,-1-3 14-15,1 1-5 0,-2-2 6 0,2-3-27 16,0 2 32-16,0-1-38 0,-2 4 16 0,2 1-8 15,-2 0 0-15,0 9 1 0,0-1-4 0,0 0 0 16,0-1-38-16,0 4-10 0,0-1-28 0,0 8-14 16,0-7-15-16,0 0-24 0,9-2-12 15,-8 5-20-15,2 0-11 0,-1 0 17 0,2 1-106 16,-1-1-36-16,0 1-22 0,2 2 28 16,-2-2-244-16,1 3 10 0,-1 0 29 0,1 3 36 15,0-2 29-15,0 2 38 0,-4-3 36 0,15 13 11 16,-6-4 11-16,3 3 40 0,-1 3 40 15</inkml:trace>
  <inkml:trace contextRef="#ctx0" brushRef="#br0" timeOffset="162686.8696">3584 8801 1026 0,'2'0'474'15,"-2"-4"-27"-15,1 4-45 0,-1 2-7 0,2 0-24 16,0 2-12-16,0 1 0 0,5 10-40 15,-1 2-37-15,-1 1 15 0,1 1-42 0,0 5-15 16,0-1-32-16,1 2-9 0,-1-3-7 0,-1-1-32 16,-1 2-36-16,0-4 2 0,0-2-13 15,1 1-45-15,-2-7-35 0,-1 0-56 0,-1-4-32 16,1 0-46-16,-2-3-68 0,2 1 18 16,0-2-146-16,-2 1-84 0,2-1 32 0,-2-1-219 15,1-1 51-15,-1-1 38 0,0 0 37 0,0 0 39 16,0 0 50-16,6 2-13 0,-2-4 18 0,-2 1 53 15,4-1-27-15,10-8 66 0</inkml:trace>
  <inkml:trace contextRef="#ctx0" brushRef="#br0" timeOffset="166050.8368">15238 4570 819 0,'0'-14'313'0,"0"14"-25"16,0 0-10-16,-13 0-12 0,13 0-49 0,0 0 0 15,0 0-17-15,0-13-25 0,0 13-13 0,0 0-17 16,0 0 15-16,-23-19 1 0,21 19-31 0,0-3 0 16,2 3-2-16,-2 0-14 0,0-3 5 15,2 3-28-15,-2-1-1 0,2 1-17 16,-1-1-3-16,0 1-1 0,1-1-3 0,-2 1-15 15,2 0 17-15,0 0-9 0,0-1-18 16,0 2 8-16,0-2 11 0,0 1-3 0,2 0-1 16,-4-2-9-16,2 2 10 0,2 0-16 0,-2-1 12 15,-2 1-17-15,4 0 12 0,-2 0-6 0,0-1 3 16,0 0-17-16,-2 1-5 0,2 0 8 16,0 0-7-16,0 0 7 0,0 0-11 0,0 0 10 15,0 0-8-15,0 0-4 0,0 0 1 0,2 0-3 16,-2 0-2-16,-2 0-5 0,4 0-9 15,-4 1 11-15,2 0-7 0,0 0 2 0,0-2-4 16,0 1 12-16,0-1-4 0,2 1-6 0,-2 0-6 16,0-1 1-16,0 2 13 0,0-2-10 15,0 1 3-15,0 0-8 0,0 0 10 0,0 0-17 16,0 0 16-16,-2 0-5 0,2 0-6 0,0 0 14 16,0 0-4-16,0 0 10 0,2 0 0 15,-2 0 0-15,0 0-4 0,0 0-1 0,0 0-6 16,0 0 7-16,0 0 2 0,0 0-13 0,0 0 16 15,0 0-15-15,0 0 5 0,0 0 7 0,-2 0-5 16,4 0 5-16,-2 0 4 0,0 0-1 16,0 1-11-16,0 0 8 0,0 0-6 15,0 2 20-15,2-1 0 0,0 2 13 0,0 0 1 16,2 2 8-16,0 9-17 0,5 1 20 16,0 1-3-16,1 2-13 0,0 1 12 0,1 3 11 15,-1 0-19-15,1-1 22 0,5-1-25 16,-5 0-15-16,2-1 7 0,3-2 20 0,0 4-26 15,-3-1 0-15,0-3 1 0,-1-3 8 16,-1-2 10-16,1-1-26 0,-6-4-4 0,1-1 6 16,-1-2 11-16,-3-1 7 0,-1 1-4 0,0-5-4 15,0 2 4-15,-2-2-4 0,0 0 2 16,0 0-5-16,0 0-14 0,0 0-2 0,16-16 28 16,-13 1-6-16,1-5-2 0,-2 0-14 15,0-2-1-15,-2-3-1 0,2-2-7 0,-1-1 8 16,4-1-1-16,-3-1-36 0,2 2-2 0,-2-2 3 15,3 2 15-15,-1 3-16 0,-1 1-14 0,1 2-5 16,1 5-2-16,-3 5 18 0,-2 3-28 16,2 1-18-16,-1 2-24 0,1 2-7 0,-2 2 0 15,0 2-28-15,0 0-9 0,0 0 13 16,6 12-107-16,-6-8-55 0,0 2-29 0,0 1 28 16,0 1-301-16,0 0 37 0,0 5 45 15,0 1 71-15,0 1 15 0,0 0 28 0,11 16 27 16,-4-16 30-16,0-1-1 0,0-2 16 0,3-4 12 15</inkml:trace>
  <inkml:trace contextRef="#ctx0" brushRef="#br0" timeOffset="166311.535">15824 4731 810 0,'2'1'476'16,"1"1"-44"-16,2 0-40 0,-3 2-18 0,5 7-6 15,-1 1-26-15,-2 3-21 0,1 2-38 16,2 1-3-16,-2 2-41 0,-1-3-20 0,3 3-21 16,-5 2-21-16,2-1-24 0,1 3 8 0,-2-4-35 15,-1-3-25-15,0-3-47 0,-2-2-44 16,2-5-53-16,0 1-48 0,0-3 9 16,0-2-110-16,-2-1-68 0,3 0 24 0,-3-2-284 15,0 0 17-15,0 0 26 0,20-17 30 16,-11 7 39-16,5-2 35 0,1 0 12 0,6-1 14 15,0-2 45-15,2-1-14 0</inkml:trace>
  <inkml:trace contextRef="#ctx0" brushRef="#br0" timeOffset="166851.9685">16879 4263 1058 0,'6'-2'425'0,"1"4"-5"15,6 8-24-15,-1 4-30 0,1 7-8 0,-2 1 10 16,0 4-38-16,1 3-3 0,1 3-22 0,-1 5-17 16,1-2-31-16,1 0 12 0,-3-1-46 15,0 0-29-15,-1-1 3 0,0-4-47 16,-1 0 0-16,1-4-10 0,-2 1-32 0,-1-5 7 15,-3-1-8-15,1-3-36 0,-1-2 10 0,1-3-9 16,-3-6 0-16,0-2-12 0,-2-4-13 16,0 1-14-16,0-3-3 0,0-2-47 0,-2 1-20 15,0-4 1-15,-5-9-22 0,3-2-1 0,-4-4-20 16,-2-2-6-16,2 1-13 0,-2-2 0 0,-2 1 14 16,1 2-2-16,-4 0 15 0,-1 3 1 15,0 4 9-15,-2 1 5 0,1 2 9 16,-2 4 0-16,0 1 1 0,0 5 1 0,-1-1 14 15,11 3-5-15,-5 0 6 0,-1 0 7 0,-19 14 8 16,18-8-5-16,2 3 7 0,1-1 2 16,0 1 9-16,6 2 0 0,3-3 13 0,0 0 4 15,2 1 10-15,2-2-1 0,0 0 11 0,0 1-5 16,19 13 10-16,-6-13-14 0,7-1-1 16,1-4 7-16,4 0-3 0,3-2-3 0,-12-1-23 15,7 0-10-15,6 0-30 0,32-14-31 16,-25 5-67-16,2 2 13 0,2-1-110 0,-1-1-56 15,-1-4 25-15,0 4-305 0,3 1 27 0,-3-1 72 16,-1 1 23-16,-1-1 24 0,-2 3 40 0,3 1 18 16,-1-1 29-16,-3 1 1 0,3 0 7 15,0 0 31-15</inkml:trace>
  <inkml:trace contextRef="#ctx0" brushRef="#br0" timeOffset="167259.5703">17964 4402 670 0,'-2'-6'434'0,"0"1"-27"0,2 2-54 16,-2-1-18-16,2 4-29 0,0 0-1 16,-2 4-9-16,3 0-7 0,4 11-1 0,0 3-10 15,2 6 6-15,1 2-19 0,1-2 13 16,1 1-31-16,1 1 3 0,1 3-7 0,1-2-30 15,4 0-24-15,-2-1-30 0,0-2-1 0,-2-4-17 16,2 1-16-16,-2-2-27 0,1 1 5 0,-3-3-13 16,2-7-2-16,-3 0-9 0,-1-3-8 15,-2-5-11-15,-7-2-7 0,7 0 3 0,8-17 3 16,-6 6-27-16,-3-4-19 0,3-3 1 16,-3-5-48-16,0-2-7 0,0-1 0 0,-2-6-37 15,1 3 6-15,-1-3-6 0,0-1-2 0,0-1 1 16,-2 0-8-16,2 4-9 0,-1 1-12 0,0 1 5 15,-2 6-15-15,3 5-15 0,-2 2 12 16,-1 6-79-16,-1 9-39 0,0-6-55 0,0 6 28 16,0 0-289-16,-3-8-10 0,2 8 67 0,-2 3 21 15,3 1 47-15,0 1 39 0,0 2 8 16,5 10 48-16,3 2 12 0,1-2 15 0,7 3 8 16</inkml:trace>
  <inkml:trace contextRef="#ctx0" brushRef="#br0" timeOffset="167692.9793">18584 4720 1264 0,'-2'-3'483'16,"-1"3"-36"-16,0-2-45 0,0-2-41 0,0 0-36 16,0 0-31-16,0 1-21 0,0-2-9 0,2-1-18 15,0 1-2-15,1 1-46 0,1 0 1 16,1 1-36-16,-2 3-9 0,8-8-21 15,-2 7-22-15,1-1-3 0,1 2-1 0,0 0-20 16,2 0 2-16,25 12 2 0,-16-8-32 16,0 6 16-16,-1-3-34 0,-2 3 6 0,-5 5-7 15,-4 1-6-15,-3 0-9 0,-3-2-7 16,0-2 19-16,-1-3-17 0,-15 19 2 0,6-9-11 16,-4 3 6-16,1-3-14 0,-1 1 7 15,2-2 15-15,-5-1-16 0,2-4-13 0,2 1 15 16,1-2 6-16,4-5-1 0,0 0-7 0,3-2-9 15,-1-2 13-15,3 2-10 0,1-3-3 16,-1-2 10-16,2 0 6 0,0 0-2 0,0 0-7 16,19 2-13-16,0-4 17 0,-8 2-3 0,27-10-5 15,-9 5-11-15,3-1-15 0,-2 0-7 0,2 1-38 16,0-2-29-16,2 0-33 0,-1 2 11 16,-2 0-153-16,-3-5-40 0,-1 1-41 0,-1 2 29 15,-5 4-264-15,-5-2 51 0,-6 3 41 16,-3 0 20-16,-5 1 70 0,-2 1 0 0,-7 0 64 15,-10 3 9-15,-8 2 24 0,9-5 24 0,-30 5 15 16</inkml:trace>
  <inkml:trace contextRef="#ctx0" brushRef="#br0" timeOffset="168398.8829">15771 5554 257 0,'-5'3'370'15,"0"-3"-87"-15,-1 2-32 0,1 0-33 16,1 0-15-16,-3 0-24 0,-4 6-11 0,2-7-2 16,3 2-1-16,3-2-13 0,-2 0 13 0,5 0-31 15,0 0 21-15,2 0-14 0,1 0 11 16,0-2-19-16,5 1-17 0,13-3 26 15,-8 3-8-15,27-10-2 0,-7 4 12 0,2 2 1 16,5-1-14-16,3-4 3 0,9 1 5 16,6-1-3-16,9-3-2 0,10 0 6 0,5 3-1 15,8-4-15-15,2 1-22 0,12-2-3 0,4 1 7 16,7-1-32-16,2 0 10 0,1 1-20 16,2-1-8-16,-1-1-2 0,-4 2 1 0,3-2-10 15,-1 1-16-15,0-2 11 0,1 1-14 16,-4 0-10-16,-2-1 12 0,-4 1-21 0,-1 3 22 15,-4-2-15-15,-3 2 12 0,-8-1-19 0,-3 3 15 16,-9 1-17-16,-8 0 15 0,-9 1-13 16,-6-1 20-16,-7 4 6 0,-10-1 27 15,-6 2-29-15,-1-1 2 0,-5 3-1 0,-5-1 4 16,-5 1 10-16,-4-1-27 0,-8 1 2 0,-1 2-5 16,0-1-2-16,-1 0-11 0,0 1 16 0,-1 0 2 15,-1 0-16-15,0 0 1 0,1 0-2 0,-1-1-18 16,0-1 12-16,-1 2 6 0,1 0-13 15,1 0 8-15,-1 0-30 0,0 0-15 16,-1-1-9-16,1 0-35 0,-1 1-18 0,0-1-49 16,-1 0 13-16,0 0-144 0,2-1-76 0,-2-1 32 15,0 1-275-15,2 0 54 0,-2-1 41 16,0 1 84-16,0 2 20 0,0 0 13 0,0-7 22 16,0 0 60-16,0 7-29 0,0-10 51 15,-11-5-22-15</inkml:trace>
  <inkml:trace contextRef="#ctx0" brushRef="#br0" timeOffset="170755.6731">4608 8791 902 0,'0'0'358'0,"0"0"0"0,-15 0-48 16,15 0 30-16,0 0-4 0,-23 14 3 15,19-13-15-15,2 2-26 0,1-3-13 0,-1 1-9 16,0-1-15-16,2 1-7 0,0-1-30 0,0 0-20 16,2-1-20-16,0 0-3 0,2-1-19 0,2 2 22 15,11-4-31-15,2 4-16 0,-1-2-14 16,2 0-23-16,-1 0-3 0,1 2-2 0,2 0-10 16,-13 0-4-16,7 0-16 0,1 0-5 0,-1 0-27 15,0 0-5-15,-3 0-36 0,11 14-11 16,-15-14-18-16,-2 2-11 0,-3-1-31 0,2 0-13 15,-4 0-23-15,2 0-14 0,-1-1-37 0,-1 0 17 16,-1 1-112-16,-1-1-35 0,0-2-59 0,-1 2 31 16,0-2-227-16,-1 1 14 0,0-1 72 15,1 1 23-15,-2 0 49 0,-1 1 18 0,0 0 0 16,-1 0 22-16,-1 0 22 0,1 1 29 0,-1 0 18 16</inkml:trace>
  <inkml:trace contextRef="#ctx0" brushRef="#br0" timeOffset="171037.9232">4591 9031 351 0,'-3'10'492'15,"-1"-2"-10"-15,2-1-49 0,-1 1-16 16,2-3-16-16,-1 1-17 0,2-2-31 0,0-4-17 16,0 0-4-16,0 6-2 0,0-6-49 0,0 7-28 15,15 2 1-15,1-1-2 0,1-6-37 16,2 1-25-16,-9-3-3 0,7 0-29 0,2 0-22 15,2 0 2-15,1 0-30 0,21-14-7 0,-22 11-26 16,0 3-9-16,-4-3-63 0,1 2-40 0,-5 0-40 16,-1-2-31-16,-3 1-47 0,1 2 15 15,-1-2-130-15,-3 2-56 0,1-3 28 0,-1 0-288 16,9-1 22-16,-4 0 58 0,-2 2 40 16,-2 1 39-16,1-3 27 0,-3 3 31 0,1 1 24 15,-6 0 23-15,0 0 15 0,8 0 6 0,0 0-12 16</inkml:trace>
  <inkml:trace contextRef="#ctx0" brushRef="#br0" timeOffset="173998.3613">6038 8868 490 0,'13'0'314'0,"-13"-14"-20"15,0 14-24-15,0 0-18 0,21-29-21 0,-20 22-9 16,-1 2 0-16,-1-1-27 0,1 0-22 0,0 6 35 16,0-7-16-16,0-2-26 0,-12-11-9 15,5 8 15-15,1 3-21 0,-1 4-32 0,-2-5 14 16,-3 1-13-16,0 0-5 0,2 5-5 0,-9-1-21 15,0-1 12-15,4 3-7 0,0 0-7 16,3 3-7-16,3 0-15 0,-4 0-8 0,-17 20-23 16,15-11 23-16,2 3-14 0,1 4 2 15,2 2 0-15,0 2 4 0,4 5-5 0,0-1-3 16,3 3 6-16,1-2-12 0,2 0-2 0,0-15-7 16,0 6 10-16,0 3-6 0,17 17 0 0,-8-23-4 15,1-1 0-15,-1-5-6 0,2-7-6 16,-2 0 3-16,-9 0 3 0,14 0-4 15,18-12-13-15,-14 5 8 0,1-5 6 0,-3-3-14 16,0 2-3-16,-5-1-3 0,1-1-6 0,-2 0 6 16,-1 1-9-16,-1-3 6 0,-1 1-7 0,-2 2 4 15,0-3 5-15,-3 7 3 0,-2 0 3 0,1 1-3 16,-1 2 2-16,0 1-4 0,0 2 9 16,0 1-6-16,0 3-3 0,0 0 6 15,0 0 2-15,0 0 3 0,0 0-15 0,-1-9 22 16,0 9 4-16,0 3-3 0,1 0 11 0,0 2-1 15,0-2 6-15,-1 4 13 0,2 12-11 0,-1-11 20 16,0 8 3-16,0 2 1 0,0 4 0 16,0 4 26-16,11 29-4 0,-6-23-5 0,1 2 2 15,-1 1-7-15,2 3-8 0,-2 1 0 16,1 2-6-16,-3 2 19 0,5-2 14 0,-4-2-32 16,3 5 8-16,-3-1-17 0,0 1 12 0,0-1-7 15,2-3 6-15,-4-2-20 0,0-3 3 0,-2 1-24 16,0-3 20-16,1-2-19 0,-1-19 15 15,0 8-3-15,0-3 2 0,-12 19-18 0,7-21 16 16,0-6 13-16,-1-2 3 0,-1-3-26 16,-2 0 6-16,0-4 3 0,-2 0-1 0,-15-10-19 15,10-2 16-15,0 2-11 0,1 0-1 0,2-10-11 16,-1 6 12-16,2-7-10 0,2 1-17 0,0-4-13 16,4 6 9-16,1-3-24 0,3-3 5 15,2 13 3-15,0-7-47 0,13-29 1 0,-3 19-29 16,2-1-13-16,3 3-23 0,1-6-35 15,-1-2 17-15,3 2-127 0,2-1-43 0,-2-3-71 16,-2 1 35-16,3 2-238 0,-1 0 54 0,-2 1 42 16,-3 0 58-16,-3 3 30 0,0 1 32 0,-2 0-23 15,0 2 48-15,-1 1 18 0,0 1 40 16,-1 0 9-16,-3-1 28 0</inkml:trace>
  <inkml:trace contextRef="#ctx0" brushRef="#br0" timeOffset="174930.3302">6093 8407 404 0,'0'-1'405'0,"0"-2"-57"15,0 0-62-15,0 0-6 0,-1 3-34 16,2 0-8-16,-1 1-28 0,-1 1 22 0,2 1 9 16,-1 1-23-16,1 2-14 0,0 0-9 0,1-1 1 15,1 13-10-15,0-2 3 0,0 1-20 16,-2-5-8-16,0 0-6 0,0-3-27 0,0-2-4 16,-1 1-4-16,0-3-6 0,2 0-11 15,-2-1-22-15,0 1 1 0,1-2-2 0,-1 0 14 16,0 0-11-16,0-1-11 0,0 0 7 0,0-2 6 15,0 0-14-15,0 0-15 0,-5 1-13 16,3-2-3-16,-1-2 5 0,1-1 7 0,0-1-29 16,1 0 14-16,0 1-7 0,-1-2 4 15,1 1-16-15,0-2-6 0,1 2-9 16,0-4-2-16,0-1 15 0,0 0 2 16,17-11-15-16,-8 13-2 0,-2 1-2 0,5 0 15 15,0 4-9-15,-1 0 4 0,-11 3-4 0,14 0-6 16,1 0-5-16,17 15 1 0,-15-7 0 0,-2 1 16 15,-3-2 5-15,1 3-3 0,-1 1-4 16,-2-2-6-16,-1 3 7 0,-2-4 9 0,-3-2-10 16,-1-1 0-16,1-1 10 0,-1 1-7 15,0-2 5-15,-2 0 12 0,0 0-6 0,0-1 7 16,-1-2-11-16,0 0-7 0,-3 2 27 16,1-2-22-16,-2-2 3 0,2 1 3 0,0-2-22 15,-1-1 16-15,0 1-10 0,0-2-9 0,1 1 24 16,1-3-23-16,-1 0 8 0,1 2 9 15,1-2-19-15,0 0 6 0,0-1-4 0,0-4 14 16,0 0-16-16,15-17-7 0,-7 15 7 16,1 2 2-16,0 1 23 0,3-1-21 0,-1 3-9 0,-1-2 14 15,4 4 19-15,-2-1-23 0,2 4 13 16,-2 0-11-16,-1 4 11 0,2 0 5 16,-13 0-7-16,13 0 12 0,3 0-3 0,15 16 5 15,-17-9 4-15,1 4-2 0,-4 0-2 16,-2 0 4-16,4 3 25 0,-8-4-21 0,-4-1 3 15,1 1-2-15,0-2 0 0,-2 1-17 0,0-9-7 16,0 7 15-16,0-7-5 0,0 9-23 0,0-2-9 16,0 0 1-16,-11 2-60 0,9-4-16 0,-1-1-49 15,-2-4-32-15,2 3-42 0,0-3 20 16,0 1-134-16,1-2-47 0,1-2 32 0,0 0-269 16,0 2 22-16,0-2 80 0,0 0 25 15,3-1 45-15,-2 1 49 0,1-2 12 0,0 2 16 16,0 0 18-16,-1 0 27 0,2 1 8 0,-2-1 30 15</inkml:trace>
  <inkml:trace contextRef="#ctx0" brushRef="#br0" timeOffset="177727.2929">7075 8819 973 0,'0'0'455'0,"0"0"-51"0,0 0-16 0,0 0-47 16,0 0-13-16,27 12-30 0,-21 0-24 16,1 1-31-16,1-1-13 0,-3-2-22 0,-2-2-24 15,0-5-11-15,-1 1-16 0,0 3-23 0,0-3-1 16,-1 0-18-16,0-1 6 0,0-1-14 15,-1 0 19-15,0-2-18 0,0 0 0 0,0 0-22 16,-5 5-5-16,2-5-20 0,1-2 6 16,-1-1-17-16,0 0 7 0,1-2-18 0,0 1-3 15,2 0 2-15,-1-2-1 0,2 2-16 16,8-9 5-16,2 0-15 0,3 3 7 0,0-1 2 16,4 1-3-16,-1 3 4 0,2 1-13 15,2 3 5-15,-3-2-9 0,-8 5 16 0,4 0-16 16,4 0 15-16,17 15-4 0,-19-9 0 0,-1 2 18 15,-3-2-23-15,2 1 8 0,-6 0-1 16,-1-2 3-16,-3-1-18 0,0-1 1 0,-1-1-8 16,-1 0 9-16,0 0 18 0,-2-1-11 15,0 1 0-15,0-2-16 0,0 0 5 0,0 0 24 16,0 0-21-16,-13 5 7 0,10-5 7 0,-1-1-21 16,1 0 22-16,0 0-7 0,0-1-7 15,2-1-3-15,-1 0 10 0,1-1-17 0,1 1-9 16,1-3 17-16,1 1-8 0,0 0 13 15,6-8-12-15,4 2 7 0,5 0-4 0,2 1 12 16,0 0 4-16,2 3 28 0,3 0-16 0,-2 2 18 16,2 4-3-16,-3 1-3 0,-12 0 4 15,5 0 5-15,-1 0 4 0,14 20-4 0,-15-13-4 16,-3 4-20-16,-3-2 11 0,-2-1-4 0,-2-1-4 16,-2 1-23-16,0-8-3 0,0 13 0 15,-11 12-80-15,3-14-34 0,1-4-42 0,0 0-47 16,0-4 19-16,1-1-172 0,-1-2 32 15,7 0-290-15,0 0 3 0,0 0 71 0,-12-14 30 16,13 7 63-16,9-10 29 0,3 2 29 16,3-3 30-16,4 2 24 0,-1 1 24 0,2 3 36 15,2-2 15-15</inkml:trace>
  <inkml:trace contextRef="#ctx0" brushRef="#br0" timeOffset="178060.1748">7897 8751 1032 0,'-2'3'375'15,"2"2"-49"-15,0 1 9 0,-1-1-7 0,1 0-26 16,0 1-26-16,0-2-13 0,1 3-18 16,1-2-3-16,-2-5-18 0,0 0-17 0,16 21-25 15,-9-14-10-15,0-4-26 0,1-3 0 16,2 3-14-16,-3-3-18 0,-7 0-8 0,7 0-8 16,7 0-19-16,15-12-15 0,-15 2 0 0,1 2-11 15,-2 1-10-15,-3 1-22 0,2-4 8 0,-5 2-12 16,-2 0-10-16,-1 2-12 0,-1-1 4 0,-2 1-8 15,0-1 1-15,-1 7-11 0,0 0 4 16,0-7-6-16,0 0 18 0,-16-8-10 0,6 10-5 16,-1 3 3-16,0-1 3 0,0 3-1 15,2 0 8-15,-4 0-13 0,-20 13-15 0,13-7-19 16,2 0 6-16,1 2-42 0,4 0-47 0,0-2-26 16,3 1-39-16,-1-2-32 0,7-1-24 0,1-2 22 15,3-2-272-15,0 0 45 0,0 0 37 16,0 0 31-16,26 8 0 0,-4-8 43 0,-10 0 33 15,10 0-8-15,3 0 45 0</inkml:trace>
  <inkml:trace contextRef="#ctx0" brushRef="#br0" timeOffset="178372.5102">8442 8697 814 0,'1'-2'361'0,"-2"0"-23"0,0-2-9 16,-1 1-42-16,0-1-6 0,-3 1 14 0,1 2-24 15,-3-2-15-15,1 0-14 0,-9-1-15 0,0 3-32 16,1 1-12-16,3 0-3 0,-2 0-32 0,-19 11 3 16,14-4-18-16,4 1-14 0,0 1-6 15,3 1-11-15,2 3-9 0,4 3-1 0,-1-1-16 16,6-9-8-16,0 2 7 0,0 2-18 16,0-3 9-16,15 13-19 0,-6-9 1 0,3-3-5 15,1-6-18-15,4 2-26 0,-4-3-29 0,-13-1-32 16,14 0-28-16,21-15 9 0,-17 6-89 15,0-4-6-15,0 2-21 0,-5-6-22 0,-2 2-14 16,1-2-38-16,-1-3 24 0,-4-1-136 16,-1-1-48-16,-4-2 5 0,1-2 21 0,-3 12 46 15,0-6-16-15,0-5 49 0,-12-28-2 16,6 27 32-16,-3-1 149 0</inkml:trace>
  <inkml:trace contextRef="#ctx0" brushRef="#br0" timeOffset="178604.1274">8444 8411 517 0,'-11'-22'237'0,"1"3"7"0,-2 0-10 0,1 4 24 15,1 1 14-15,0 5-19 0,1-1-32 16,4 3-24-16,-2 1-25 0,2 2 60 0,0 4-15 15,5 0 1-15,0 0 2 0,0 0 4 0,-11 13-11 16,11-5-1-16,1 14-1 0,-1-9-18 0,0 6 21 16,16 30-20-16,-5-20-3 0,0 0-10 15,0 2 2-15,4 1-14 0,0-1-17 16,1 1-16-16,-2-4-15 0,0 0 5 0,0-2-13 16,0-1-76-16,0-1-19 0,-1-2-46 0,1-2-21 15,-3-2-49-15,1-6-40 0,-2 2 12 0,1-5-120 16,3-4-35-16,-1-2-54 0,-5-3 30 0,7 0-254 15,22-11 33-15,-12 3 41 0,1-4 34 16,-1 2 53-16,1-3 23 0,4-1 15 16,0 1-2-16,4-2 39 0,-2 0 46 0,0-1-5 15</inkml:trace>
  <inkml:trace contextRef="#ctx0" brushRef="#br0" timeOffset="178874.3417">9168 8540 610 0,'2'-3'554'0,"-2"0"-53"0,0 0-50 15,0 1-40-15,0 1-60 0,0-1-26 16,1 2-25-16,0 0 16 0,-1 5-36 0,2 0 0 16,2 11 7-16,-1 2-35 0,5 3-29 15,-2 1 41-15,1 1-4 0,3 2-34 0,1 4-11 16,0 3-30-16,-3 0-2 0,3 3-28 0,-3 2-15 16,-2 4-8-16,3-1-16 0,-4-3-42 0,1 0-13 15,-1-1-44-15,-1-2-10 0,-2-3 0 16,0 1-37-16,-1-6-32 0,-1-1-18 0,0-16-37 15,0 3-46-15,0-4-46 0,-10 6 19 0,7-13-143 16,-1-2-82-16,0-1 35 0,-5-10-217 16,4-3 56-16,-1-4 38 0,3 2 40 0,1-5 35 15,2-5 26-15,0 15 18 0,0-7 23 16,0-5 33-16,0-1 24 0,0-1 27 0</inkml:trace>
  <inkml:trace contextRef="#ctx0" brushRef="#br0" timeOffset="179177.2171">9157 8580 1329 0,'0'-4'471'0,"0"-1"-35"16,0-1-43-16,0 2-35 0,1-1-29 0,2 0-17 16,0 1-4-16,9-5-37 0,7 2 6 0,0 4-30 15,2 3-15-15,-8 0-20 0,5 0-37 16,29 15 9-16,-24-5-26 0,-3 6-18 15,-1-3-2-15,-4 3-7 0,-2 0-15 0,-3 2-12 16,-2 0-7-16,-5-1-10 0,-3-9-9 16,0 3-13-16,-12 17-7 0,4-13-49 0,-5-3-19 15,-1 1-56-15,-2-2-40 0,0-8-59 0,-1 3 18 16,-3-4-173-16,13-2 29 0,-5 0-331 16,0 0 50-16,-1 0 53 0,-7-11 28 0,11 8 45 15,3-1 10-15,2 0 47 0,2-1 23 16,3 0 18-16,10-6 11 0,7-3 74 0,5 2-26 15</inkml:trace>
  <inkml:trace contextRef="#ctx0" brushRef="#br0" timeOffset="179703.6193">11173 8603 787 0,'-4'3'428'15,"1"0"13"-15,1-1-25 0,-1 0-13 0,1 0-21 16,0 1-14-16,0-1-24 0,2-2-22 15,3 3-5-15,0-1-35 0,4-2 25 0,1 0-25 16,16-2-8-16,-11 2-19 0,9 0-31 0,33-8-9 16,-19 6-33-16,-3-4-4 0,0 2-28 15,-1 2-8-15,1-1-25 0,-1-2-7 0,1 1-63 16,-18 4-4-16,7 0-66 0,2 0-49 0,-3 0-49 16,-2 0-45-16,-5 0 15 0,11-9-157 0,-25 9-77 15,0 0 34-15,0 0-259 0,6 1 42 16,-9 3 59-16,-1-3 40 0,-9 9 44 0,-5-3 8 15,0 0 58-15,-2 3 10 0,0-1 34 0,-4-1 19 16,5 1-22-16,-6-1 68 0</inkml:trace>
  <inkml:trace contextRef="#ctx0" brushRef="#br0" timeOffset="179903.6526">11225 8791 1048 0,'-11'8'493'0,"3"-2"-48"15,2-1-35-15,2-1-15 0,2 0-18 0,2 1-9 16,2-4-17-16,0 1-31 0,4 0-35 0,2-2-29 15,15 0-26-15,6 0-26 0,-1 0-21 16,-13 0-20-16,8 0-9 0,29-11-67 0,-19 8-48 16,-6-4-65-16,1 1-61 0,6-1 9 0,-1 3-182 15,-2-4 22-15,1 3-339 0,1 2 47 16,-1-1 43-16,-1 2 35 0,4-1 23 0,-5-1 27 16,7 2 29-16,-1-1 22 0,6 3 30 15,0-3 2-15,7 1 61 0</inkml:trace>
  <inkml:trace contextRef="#ctx0" brushRef="#br0" timeOffset="183666.662">12859 8540 1018 0,'0'12'335'16,"0"-12"-22"-16,0 0-46 0,0 13-19 16,0-13-31-16,11 20-26 0,-12-17 37 15,-1 0-25-15,-1 0-42 0,-1-2 21 0,1 0 2 16,-1 1-30-16,-1 0 4 0,0-2-6 0,-1 0-23 15,0 0 10-15,-1 0-5 0,7 0-8 0,0 0-8 16,-9 0 9-16,2 0-18 0,-13-14-5 16,11 8-10-16,3 3 4 15,1-3-17-15,0 1 6 0,3 0-25 0,1 0 6 16,1 0-6-16,0 5-8 0,0 0-18 0,16-18-5 16,-7 11 7-16,5 1-4 0,1 2-8 15,3 2-3-15,-10 2-10 0,5 0 20 16,19 15-11-16,-13-6 16 0,1 4-1 0,-3 1 0 0,-1 5 3 15,-1-2 6-15,-2 2-3 0,-2-2 12 16,-3 2-12-16,0 1 1 0,-4-1-16 0,-2 0 13 16,-2-9 11-16,0 4-16 0,0 1 10 15,-18 19-2-15,7-18-5 0,-3 1-3 16,-2-1 14-16,0-5-9 0,-1 3-31 0,-1-1 4 16,-2-1-1-16,0-2 2 0,-2 1-21 0,2-3 2 15,-1-1-23-15,1-2-6 0,-2 0-21 16,6-2-8-16,2-2 13 0,14-1 4 0,-10 0-10 15,2 0 4-15,1 0 4 0,7 0 4 0,-15-10 11 16,13 7 3-16,2-1-6 0,1 0 9 0,1 1-4 16,1-1 10-16,-1-1 10 0,4 2 18 15,8-4 8-15,0 3 7 0,-2 0 15 0,1 3-3 16,6 1 24-16,-8 0 4 0,2 0-3 16,3 0-8-16,24 12 14 0,-20-5-8 0,2 1-4 15,-1 0-4-15,-2 0-4 0,0-2 4 0,2 1-7 16,-5-3-7-16,-3-1-5 0,-3-1-5 15,-1 0 24-15,-9-2-6 0,0 0-5 0,9 0-16 16,0 0-3-16,-9 0-55 0,7 0-18 0,6-10-20 16,-2 1-28-16,-6-2-40 0,3 1-27 0,4-3 16 15,-8-1-161-15,1-1-65 0,-2-2 34 16,2-2-254-16,-2 4 52 0,0-4 37 0,1 2 49 16,1-2 29-16,-3 1 46 0,1 2-26 15,-1-2 76-15,1 2 9 0,2-1 16 0,0 0 8 16,0-2 31-16</inkml:trace>
  <inkml:trace contextRef="#ctx0" brushRef="#br0" timeOffset="185904.1147">13009 8027 481 0,'0'0'364'15,"0"0"-35"-15,0-14-20 0,0 14-6 0,0 0-41 16,-21-22-21-16,20 20-32 0,0-1-46 0,2 3 19 16,-1 0-20-16,1 2 33 0,0 0-18 15,1 3 6-15,5 10-6 0,-1 3-1 0,2 3-24 16,-2-1-3-16,1 4-15 0,-1-2-11 0,0 2-6 15,2-1-14-15,-3 1-9 0,0-3-21 16,0 0-1-16,2 3-6 0,-2-8-15 0,0-1-34 16,-2-2-25-16,0-3-39 0,-2-4 7 15,1 0-64-15,1-2-57 0,-1-3-51 0,-2-1-66 16,0 0 25-16,0 0-260 0,6-10 74 0,-5 6 12 16,-1-2 40-16,0 0 10 0,2-1 44 15,-2-1 11-15,0-5 16 0,0 1-17 0</inkml:trace>
  <inkml:trace contextRef="#ctx0" brushRef="#br0" timeOffset="186464.359">13255 8065 804 0,'0'3'323'0,"-1"0"-32"0,1-1-29 16,-3 0-23-16,1 1-5 0,1 0-21 15,-1 1-5-15,0-2-16 0,-1 1-23 0,-1-3-3 16,1 3-21-16,-1-1-3 0,1-2-5 0,-1 1-11 16,-1 0-20-16,0-1-5 0,2 0-23 0,-1-2 12 15,0 2-15-15,4 0 6 0,-7-7-30 16,4 1 30-16,0 2-25 0,2-3-24 0,-1 1 15 16,2-1-17-16,2 1-9 0,-2 6 20 15,0-8-3-15,16-14-5 0,-7 15-10 0,5-1 1 16,-1 7 0-16,-4-2 3 0,-9 3-9 0,16 0 16 15,15 11-12-15,-14-5 15 0,0 3-19 0,-3 7-7 16,-1-1 15-16,-2-1 8 0,-1 2-10 0,-2 2 12 16,-3 0-12-16,-1-1 11 0,-1 1-6 15,-2-1-4-15,-1-8 8 0,0 1-1 0,0 4-15 16,-13 14 9-16,6-13-13 0,-2-4 1 16,-1 1-7-16,1-3 12 0,-2 3-10 0,4-6-1 15,-1-1 0-15,0-1 0 0,0-2-17 0,2 1-7 16,0-3-3-16,6 0 2 0,0 0 5 15,-7 0 8-15,7 0-31 0,-7 0 28 0,7 0-18 16,0 0-7-16,-10-12 23 0,12 10-7 0,1 1 7 16,4-1 11-16,-2 1 14 0,11-3-10 15,2-1 12-15,2 3-8 0,-3-1 5 0,2 0 4 16,-1 2-15-16,1 0 16 0,1-1-14 0,-7 2-8 16,-2 0-5-16,-11 0 0 0,8 0-12 15,-1 0-37-15,0 0 6 0,-7 0-63 0,8 0-28 16,4 10-22-16,-10-8-52 0,0 0 22 0,-1 1-255 15,1-2-26-15,0 1 11 0,1 0 52 16,-3-2 29-16,2 2 31 0,-2-1 37 0,2 2 12 16,1 0 6-16,1-1 7 0</inkml:trace>
  <inkml:trace contextRef="#ctx0" brushRef="#br0" timeOffset="187148.177">14096 8632 510 0,'5'15'473'0,"-1"-1"-85"0,3 3-6 0,-4-2-18 16,3 0-34-16,-2 1-38 0,1-4-1 16,0-4-29-16,-3 8-33 0,2-6-33 0,-2-2 0 15,1-1-24-15,-3 0-12 0,2-2-14 16,-2-1-5-16,2-2-16 0,-2-1-8 0,0-1-16 16,0 0-8-16,0 0-4 0,-4 0-21 0,1-2 3 15,1-1-18-15,-1-2-17 0,2-1-3 0,-1 1-16 16,0-1-3-16,-1-1-14 0,3 0 18 15,0 2-17-15,0-4 5 0,0-1 2 0,13-11-8 16,-6 13 0-16,-1 0-12 0,3 4 11 16,-1 2 7-16,0 1-3 0,-8 1-6 0,13 0-8 15,14 13 24-15,-10-7-6 0,-1 2 10 0,-3 0 0 16,1 0-5-16,1 0-2 0,-2-1 0 16,0 0-9-16,-7-2 5 0,-1 0-6 0,-1-3 9 15,0 1 1-15,-1-1 2 0,-1-1-2 0,-2 1-1 16,0-2-2-16,0-2-1 0,-2 1-6 15,-1-1 13-15,-1-1-14 0,1-1-5 0,1-1-7 16,-4-7 11-16,2 0-10 0,2 2 8 0,1 0-17 16,1 10 9-16,0-9 3 0,0-4 8 15,16-13-4-15,-4 14-7 0,1-1 5 0,4 2 13 16,1 0-4-16,2 4 11 0,3 0-5 16,1 3 15-16,-1 4 10 0,-11 0 1 0,5 0 4 15,2 0 0-15,23 14 6 0,-21-9-4 0,-4 2 10 16,1 1-19-16,-5 2 15 0,-1-2-2 0,-6 0-24 15,-1 0 9-15,-1-1-6 0,-4-1-19 16,0 0-24-16,0-6-32 0,0 0-42 0,0 5 10 16,0-5-119-16,-13 13-32 0,7-10-46 15,-1-1 26-15,-7 4-274 0,4-3 13 16,2-2 42-16,1-1 33 0,1 0 43 0,6 0 30 16,0 0 19-16,0 0 6 0,-5-7 57 0,7 4-28 15,11-6 20-15</inkml:trace>
  <inkml:trace contextRef="#ctx0" brushRef="#br0" timeOffset="187470.5383">14750 8614 623 0,'1'1'375'0,"-1"2"17"0,1 0-50 15,0 3-46-15,1-1 25 0,-2 2-27 0,4 10-12 16,-1-1-26-16,0-3-12 0,1 3-27 0,2-2-3 16,-1-2-14-16,1-1-15 0,3 0-20 0,-1-4-15 15,0-1-13-15,-1-1 5 0,1-2-8 16,0-3-29-16,-1 0-4 0,1 2-10 0,-1-2 0 15,6 0-18-15,13-13-9 0,-13 7-9 16,0-3-9-16,-2 1-4 0,-2-4-12 0,1-1-5 16,-4-2-12-16,-1 5-1 0,-3-1-14 15,0 0-7-15,-2 3-9 0,0 8 7 0,0-9-13 16,0 2 2-16,-13-11-10 0,6 11 1 0,-2 2-7 16,0 3 2-16,0 0-22 0,-2 2-8 15,4 0 6-15,-18 12-54 0,10-7-24 0,-1 3-1 16,3 0-48-16,-1 0-52 0,5-3-35 15,0-1 23-15,6 1-242 0,-1-2 40 0,4-1 8 16,0-2 33-16,0 0 66 0,14 6 22 16,9-5-12-16,-8-1-1 0,5 0 41 15</inkml:trace>
  <inkml:trace contextRef="#ctx0" brushRef="#br0" timeOffset="187795.9025">15276 8629 702 0,'2'-5'328'15,"2"2"-8"-15,0-1-6 0,-2 1-51 0,-2-2-32 16,0 2 46-16,0-2-38 0,0 0-24 16,-5 0 18-16,2 2-11 0,-1-1-14 0,-1 0-11 15,-9 0-12-15,4 0-20 0,-3 4-1 0,13 0-14 16,-14 0-21-16,-16 10 2 0,13-3-14 16,3 2-11-16,-1 1-3 0,1 2-9 0,3 0 5 15,2 3-19-15,3-1 8 0,2 3 0 0,2 0 11 16,2 2-29-16,0-11-2 0,0 6 2 0,16 13-14 15,-5-13 7-15,1-3-22 0,1-2-8 16,3-4-5-16,-3-3-29 0,-6-2-22 0,7 0-12 16,15-14-37-16,-11 4-32 0,0-3-16 15,-5-1 10-15,5-3-86 0,-6 0 0 0,-3-5-26 16,2 1-9-16,-4-3-4 0,1-1-25 0,-3-2 23 16,0-2-121-16,-5 1-47 0,2-4-21 0,-2 18 20 15,0-5 34-15,0-6 31 0,-14-21 27 16,10 23 37-16,-1 2 38 0,-4 2 139 0</inkml:trace>
  <inkml:trace contextRef="#ctx0" brushRef="#br0" timeOffset="188046.5683">15296 8291 983 0,'-14'-15'215'16,"1"2"2"-16,3 0-17 0,-2 1 19 0,5 0-1 16,1 4-9-16,-1 1 12 0,-2 2-27 0,4 0 38 15,1 1-6-15,2 2-24 0,-1 1-13 16,1-1 19-16,2 2-1 0,0 0 2 0,0 0-5 16,-4 14 9-16,6 8-1 0,-2-10 17 15,13 25-16-15,-4-11-22 0,3 4 27 0,-2 1-15 16,3 3-16-16,2 0-7 0,1-3-16 0,-3 1-31 15,5-1 8-15,-5 0-20 0,-2-2-14 16,3-2-22-16,-3-5-18 0,-1 3-45 0,1-4 0 16,-3-2-60-16,-1-2-54 0,0-2-32 15,-5-9-36-15,3-1 15 0,-3-3-194 0,0-2-71 16,-2 0 34-16,0 0-240 0,0 0 60 16,2-1 46-16,-4-2 38 0,2 2 11 0,-2 0 72 15,0 0 22-15,2 1 38 0,0-2 15 16,0 2 3-16,2 0-17 0,2-2 46 0</inkml:trace>
  <inkml:trace contextRef="#ctx0" brushRef="#br0" timeOffset="188799.6553">15948 8639 232 0,'0'0'480'0,"0"0"-56"0,0 0-69 0,0 0 8 16,-7-25-23-16,7 21-36 0,-2 0 2 0,2 1-26 15,-2 1-17-15,2 2 10 0,2 2-8 16,-2 1-16-16,0 1 9 0,2 3 3 0,2 12-32 16,-1 3-8-16,2-2-24 0,-1 6 38 15,-2 1-38-15,3 2-15 0,-1-1-18 0,3 4-4 16,-3 1-27-16,-2 0-3 0,6 0-22 0,-6-1-2 15,2 1-6-15,-1-4-30 0,1 0-7 0,0-1-11 16,1-1-4-16,-2-6-45 0,-1-3-20 16,0-4-20-16,0-4 2 0,0-4-46 15,-2-6-41-15,0 0-31 0,-6 3-22 0,6-3 16 16,-2-2-128-16,4-3-22 0,-4 0-47 0,2-4 32 16,0-11-228-16,0 11 42 0,0-3 15 0,0-2 31 15,0 0 45-15,0 0 50 0,0-1 5 0,0 1-3 16,0 4 70-16,0-6 17 0,0 0-7 15</inkml:trace>
  <inkml:trace contextRef="#ctx0" brushRef="#br0" timeOffset="190654.6221">16242 8540 708 0,'0'0'352'0,"0"0"-9"16,0 0-36-16,0 0-13 0,0 0-39 15,0 0-29-15,0 0-26 0,0 0 38 0,0 0-5 16,0 0 19-16,0 0-5 0,-8 13-3 0,8-2 14 16,8 21-25-16,-1-8 1 0,-1 3 5 0,2-1-20 15,0 2-23-15,-1-3-18 0,0 2-11 16,2 2-22-16,-2-1-11 0,-1-2-22 0,1 3-14 15,1-4-10-15,-4-5-5 0,2 2-23 16,-2-5-30-16,-3-1-30 0,1-5-31 0,0-4-34 16,0 0-29-16,-2-3-45 0,2 0 12 0,-2-3-168 15,0-1-53-15,0 0 31 0,0 0-266 0,-2 3 44 16,0-3 46-16,0-2 22 0,2 1 65 16,-2 1 38-16,1 0 12 0,-1 1 23 0,0 1 36 15,-2-2-29-15,2 1 64 0</inkml:trace>
  <inkml:trace contextRef="#ctx0" brushRef="#br0" timeOffset="191898.9336">11522 9896 909 0,'0'0'356'0,"0"14"-49"0,0-14 36 16,0 0-15-16,-15 0-11 0,15 0-20 0,0 0 1 16,0 12-22-16,0-12-6 0,0 0-17 15,-20 19-5-15,19-18-20 0,1 0-20 0,0 2 0 16,3-1 13-16,0 0-24 0,1-1 34 0,3 1-11 16,13-1-15-16,-9-1-15 0,9 0-20 15,3 0-10-15,36-10-24 0,-27 5-13 0,-2 2-16 16,1-1-3-16,1 1-21 0,3-1-32 15,-3 3-2-15,-3-1-4 0,-1 2-90 0,-7 0-48 16,0 0-34-16,-14 0-43 0,2 0-33 0,0 0 19 16,-2 0-131-16,-7 0-55 0,8 11 32 15,-8-8-264-15,-2 0 43 0,-2 0 51 0,0-1 37 16,-9 7 33-16,-2-1 38 0,-1 1 4 0,0 0 51 16,-4 1 17-16,-1 0 19 0,-1-2 3 15,-1 3 23-15</inkml:trace>
  <inkml:trace contextRef="#ctx0" brushRef="#br0" timeOffset="192101.472">11589 10195 403 0,'-5'7'466'0,"-1"-4"-4"0,3 0-43 0,2 2-37 15,0-2-5-15,2 0-2 0,0 0-18 16,3 0-7-16,3-1-19 0,8 3-44 0,6-2-24 16,-3-1-26-16,4-2-21 0,1 0-36 0,-13 0-25 15,6 0-34-15,2 0-47 0,2 0-51 0,23-10-64 16,-23 7 3-16,2 1-133 0,-4-4-63 15,-1 2-83-15,-1 3 29 0,-1-4-245 16,-1-1 63-16,-3 4 14 0,-2-1 33 0,-1 1 51 16,0-1 21-16,5-4 10 0,-4 3 30 0,0 1 43 15,-2-1-36-15</inkml:trace>
  <inkml:trace contextRef="#ctx0" brushRef="#br0" timeOffset="212248.8149">12579 9886 857 0,'0'0'325'15,"0"-13"-24"-15,10-14 19 0,-11 16-42 0,0 3 8 16,1 8-9-16,0 0-10 0,0-9-9 16,0 9-13-16,-6-12-24 0,6 9-4 0,-2 3-9 15,1 3-10-15,0 0-12 0,-1 3 19 0,-1 11-19 16,0 1-6-16,3-6 13 0,0 5-14 15,0 4-7-15,0 1-24 0,0 2-17 0,0-1-19 16,0 2-10-16,0-1-12 0,0 1 3 16,0-3-4-16,0-1-8 0,0-4-9 15,0-3-2-15,0-3 3 0,0-1-1 0,0-1-6 16,-8 5-5-16,2-2 1 0,-3-1-11 0,2-2-16 16,-1-5-9-16,1 1 4 0,0-3 7 0,0 1 5 15,1-3-34-15,6 0 21 0,0 0-3 0,-7 0-8 16,7 0-1-16,-9 0-2 0,-3-11 7 15,10 8-20-15,1 0 2 0,-1 2 0 16,4-2 1-16,3 0-1 0,-1 1-6 0,9-4 15 0,-2 3 1 16,7-1-2-16,-1 1-16 0,1 0-1 0,3-2 13 15,0 4-3-15,-1-4-11 0,0 3 9 16,-1-1 9-16,0 0 6 0,-6 2-31 0,-2-2 15 16,1 2 2-16,-2-1-50 0,-2 1-4 15,0 1-39-15,-2-2-10 0,-1 1-11 0,0 1-26 16,-1 0-18-16,1-1-7 0,-1 1-20 0,-1-1 18 15,-1 1-57-15,2-1-26 0,-2 0-19 0,-2 0-7 16,0-1-33-16,0 2-6 0,0 0 33 16,0 0-158-16,0 0-34 0,0 0 19 0,0-7 25 15,0-1 51-15,-11-2-18 0,8 5 58 16,-4-8-4-16,1 0 33 0,-1 1 22 0</inkml:trace>
  <inkml:trace contextRef="#ctx0" brushRef="#br0" timeOffset="212467.3953">12719 10004 236 0,'-6'-7'355'0,"2"1"-13"0,0 2-12 16,-2-1-10-16,3 3-39 0,0-2-34 0,0 1 49 15,1 3-23-15,1 0 16 0,-1 2 2 0,0 2 8 16,0 0-11-16,0 3-10 0,2 0-7 16,-2 12 6-16,2 4-30 0,0-12 28 0,0 8-54 15,0 2-24-15,0 3-4 0,0 0-38 16,12 25-16-16,-11-29 0 0,0 0-29 0,0-1-11 16,1 3-70-16,-1-8-49 0,-1-4-43 0,1-3-32 15,-1-7-44-15,0 0 13 0,0 8-109 16,0-8-40-16,0 7-69 0,0-7 30 0,0 6-257 15,0-6 51-15,0 0 45 0,0 0 46 0,0 0 13 16,-13 11 56-16,11-11 8 0,1 2 14 16,-1-2 28-16,2 0 0 0,0 0 34 0</inkml:trace>
  <inkml:trace contextRef="#ctx0" brushRef="#br0" timeOffset="217191.9791">3166 12064 609 0,'0'0'288'0,"0"0"-21"0,-13 0-17 0,13 0 7 15,0-13-35-15,0 13 6 0,0 0-30 16,0 0-15-16,0 0-3 0,0 0-4 0,0 0-18 16,-17-22-34-16,17 20-13 0,0 1 19 15,-1 0-10-15,0-1-13 0,1 1-12 0,0 1-10 16,0 0 1-16,2 0-19 0,-2 5 28 0,2 0-7 16,6 13 12-16,0 3 19 0,4 2 12 15,0 1 2-15,3 5-3 0,2 2 4 0,-1 1-17 16,2 0 3-16,-2 2-6 0,3-2-16 15,-1-1-15-15,-3-2 3 0,0 0 1 0,-2-4-21 16,-3-1-12-16,4-2 11 0,-3-1-23 16,0-5 19-16,-3 0-22 0,0-2-1 0,-2-6 16 15,-2-1 0-15,2-2 8 0,-3-3-22 0,0-1 2 16,-3-1-18-16,0 0 16 0,0 0-6 16,6-16-15-16,-4-1 3 0,-2 7-5 0,0-6 2 15,0-6-8-15,0-2 4 0,-12-27-15 0,11 17 17 16,-1 3-24-16,-2-2 11 0,2 1-5 15,-1 1-3-15,1 1-12 0,-1-2 16 16,1 4-15-16,1 3 4 0,-2 6-8 0,1 2 9 16,1 3-12-16,1 4-10 0,-1 2-5 0,0 1-7 15,1 2-13-15,-1 0-16 0,1 1-9 0,0 1-26 16,0 0 10-16,0 0-56 0,0 2-34 16,0 0 13-16,0 1-22 0,0 0-21 0,0 0-20 15,2 0-56-15,-1 2 30 0,1 1-236 16,0 1 39-16,0 0 5 0,1 1 46 0,5 9 10 15,3 1 44-15,-1 2 35 0,-3-1 36 16,5 3 8-16</inkml:trace>
  <inkml:trace contextRef="#ctx0" brushRef="#br0" timeOffset="217882.3528">3774 12351 755 0,'-2'0'360'0,"2"3"-37"0,-2-1-41 15,1 0-32-15,0 0 14 0,-1 1-28 0,0-1-26 16,0-1 24-16,1 2-4 0,-1-1-21 15,-2 1-9-15,2 0-14 0,-1 0 8 0,-2 0-1 16,1-1-20-16,1 0 4 0,-1 1-12 0,-1-1-23 16,0-1 8-16,-1 1-15 0,1 0-7 15,0-2-2-15,-1 1-20 0,6-1 15 0,0 0-37 16,-9 0 17-16,2 0-32 0,-4-10 11 16,3 2-22-16,1-1-2 0,0 0-8 0,5 2-8 15,2 0 2-15,0 7 2 0,0 0-6 0,0-7-4 16,15-2-10-16,1 4 5 0,-1 5-15 0,-6 0-1 15,6 0 4-15,21 17 2 0,-17-4 0 16,1 2-4-16,-2 1 9 0,-2 3-1 0,-1 0 5 16,-3 3 17-16,0 2-18 0,-1 0 9 15,-2-2 2-15,-3-1-9 0,-3 0 13 0,1 0-18 16,-4 1-2-16,0-14-7 0,0 6 8 16,0 1-5-16,-16 16 17 0,7-15-11 0,0-1-22 15,-2-2-10-15,-1-2 2 0,-1 2 6 0,0-5-18 16,-3-2-7-16,2 0-3 0,2-6-23 0,12 0 0 15,-11 0 13-15,2 0 2 0,2 0-3 16,-7-11 15-16,10 6-4 0,1 3 0 16,2-2 11-16,1 0 6 0,3 1 16 0,1 1-5 15,2 0 8-15,12-1 19 0,-1-1 11 16,4 0-12-16,-10 4 14 0,7 0 0 0,1 0-14 16,2 0 10-16,0 0-2 0,2 0-20 0,23 18 4 15,-25-17-1-15,-2 3 31 0,-2-1-2 0,0 2-50 16,-5-5-29-16,-6 1-29 0,2 0-21 15,-1 0-32-15,-7-1-51 0,0 0 15 16,8 0-143-16,3-10-67 0,-3-3 32 0,-2 5-303 16,1-3 95-16,1-2 38 0,2-1 27 0,0 2 31 15,2-7 56-15,3 2 7 0,3 0 44 16,2 0 6-16,3-1 33 0,6-3 6 0,0-2 22 16</inkml:trace>
  <inkml:trace contextRef="#ctx0" brushRef="#br0" timeOffset="218239.7975">4696 12185 306 0,'-3'0'495'0,"-1"-1"-85"15,1-2-63-15,0 1 42 0,0 1-8 16,1 0-14-16,0 0-22 0,0 0-22 0,0 1-12 16,2-3-22-16,-1 2-13 0,1 0-19 0,1 0-2 15,1 0-27-15,2-2-25 0,0 0 43 0,11-4-16 16,1 2-27-16,3 1-18 0,1-1-16 0,0 0-22 16,-1-1 1-16,5-1-42 0,2 2 12 15,-2-1-30-15,-3 4-51 0,0-2-4 16,-3-2-80-16,-4 4-59 0,-3 2-55 0,-11 0-36 15,7 0 17-15,-7 0-147 0,9 0 29 0,-2 11-321 16,-8-8 32-16,-2 1 54 0,-4 9 47 16,-7-1 26-16,0-2 31 0,-5 3 35 0,3 1 37 15,0 0 20-15,-2 2 15 0,4-1 30 16,-3 0 21-16</inkml:trace>
  <inkml:trace contextRef="#ctx0" brushRef="#br0" timeOffset="218445.3453">4695 12419 748 0,'-1'5'606'15,"-2"-3"-61"-15,3 2-19 0,2-3-54 0,1 1-22 16,1-2-55-16,3 0 5 0,11-2-42 0,-8 2-23 16,22-9-37-16,-11 4-21 0,1-2-43 15,0 2-13-15,-1 0-62 0,1 0-17 0,-3 2-97 16,0-2-74-16,-7 3-73 0,0 2 9 16,-2 0-193-16,-10 0-66 0,7 0 30 0,-1 0-265 15,-6 0 32-15,9 0 52 0,-9 0 39 0,9 0 53 16,-2 0 9-16,-1 0 55 0,8 12-5 15,-14-12 25-15,13 0 40 0,4 0 14 16</inkml:trace>
  <inkml:trace contextRef="#ctx0" brushRef="#br0" timeOffset="234800.1209">6129 12147 777 0,'0'0'311'0,"0"0"-15"15,0 0-39-15,0 0-1 0,0 0-38 16,0 0 0-16,0 0-36 0,0 0 2 0,0 0-46 15,0 0-1-15,0 0-16 0,0 0 15 0,0 0-29 16,0 0-10-16,0 0-17 0,0 0-10 16,0 0 26-16,0 0 19 0,0 0-28 0,0 0 5 15,14-1-23-15,-7 2 14 0,7 4-21 0,2-2 4 16,-1 0 8-16,3-1-17 0,-10-2-5 16,5 0-8-16,4 0 13 0,1 0-9 0,19-14-8 15,-19 7-5-15,-1 1-11 0,5 1-6 0,-6-3 15 16,0 2-5-16,-1-2-5 0,-2 0-6 15,-2 0 11-15,-1-2-6 0,-1 5-21 0,-2-2 22 16,-2 2-14-16,-3 0 10 0,2 1-5 0,-1 0-2 16,-1 0-13-16,0 1 15 0,-2-1 1 15,2 0-6-15,0 2 20 0,-2-2-17 0,0 1 3 16,0 3-5-16,0 0 20 0,0 0-22 0,0-7 11 16,-15-2-9-16,10 7 2 0,0-2-12 15,-10-1 25-15,0-1-18 0,0 3 1 0,0-2 4 16,-1 4-7-16,-2-2-14 0,0 1 20 15,-1 2-8-15,1 0 4 0,7 0-13 0,-4 0 8 16,-1 0-5-16,1 0-7 0,-2 0 13 0,-17 12-4 16,18-7-1-16,0-1 13 0,3-1-8 0,2 1-11 15,-2 1 10-15,3 4-1 0,-1-5 1 16,4 1-17-16,0-1 17 0,1 1 2 0,-3 4-1 16,2-1 9-16,1 0-16 0,2-3 14 0,0 1-4 15,1 1 7-15,-1-2 2 0,-3 9 0 16,2-3-11-16,2-2 6 0,-4 6 1 0,4-4 6 15,-1 0-9-15,2-2 8 0,0 0-1 0,1 0-1 16,0-2 3-16,1 2 6 0,0-2 0 16,0-7-5-16,0 14 2 0,0-1-1 0,0 2 3 15,13 16-9-15,-6-15 14 0,1-2-6 16,0 1 0-16,1-2 4 0,1-1 0 16,2-3-4-16,1 0-2 0,1 0 11 0,1-2-6 15,0-2-1-15,2 0 13 0,-1 0-4 0,1-3-16 16,3 3 13-16,0-5 3 0,-10 0-5 0,5 0-2 15,4 0-16-15,-1 0 14 0,2 0-2 16,17-10-12-16,-20 6 8 0,-3 3 0 16,-1-1-6-16,-3 0-1 0,-1-1-31 0,-1 3-12 15,-2-2-21-15,-1-1-20 0,1 1-34 0,-1 1 13 16,-1-2-118-16,0 0-53 0,-1 0-54 0,0 1 29 16,-1 0-250-16,1-1 32 0,-1 0 19 15,0 1 64-15,-1 1 14 0,0-1 54 0,1 0-11 16,-1-1 36-16,0 2 13 0,0-1 26 15</inkml:trace>
  <inkml:trace contextRef="#ctx0" brushRef="#br0" timeOffset="236780.3968">5951 11898 577 0,'0'0'312'15,"0"-13"-46"-15,0 13-10 0,0 0-29 0,-14 0-2 16,14-14-22-16,-17-2-17 0,14 16-25 16,1-2 24-16,-2 2-26 0,1-1-26 0,-2 2 10 15,2 1 6-15,-10 4-39 0,5 0-6 0,-2-1-11 16,3 7-9-16,-2-2-10 0,4 5-8 0,-4 3 6 16,0-1-13-16,2 1-4 0,1 3 33 15,-2 3-37-15,3 0 14 0,1 1 3 0,1 2 2 16,2 1-4-16,1-16-13 0,0 11-5 15,0 1-13-15,13 30 19 0,-5-28-37 0,1-1 17 16,1 0-5-16,3-2 3 0,0 0-8 16,4-3-29-16,1-1 0 0,5 1-63 0,0-4-22 15,2-1-39-15,-2-4-34 0,4 0-44 0,1-2 19 16,1-1-283-16,3-5 37 0,-1 1 25 16,1-2 29-16,-17-2 26 0,6 0 14 0,5 0 34 15,31-15 7-15,-28 7-5 0</inkml:trace>
  <inkml:trace contextRef="#ctx0" brushRef="#br0" timeOffset="237229.5892">6695 11764 861 0,'-1'1'316'0,"1"2"-30"0,0 0 6 15,1 2-19-15,1 2-14 0,5 4-35 0,2 7-26 16,4 0 39-16,-1 1-20 0,2 0 4 16,0 0-9-16,-1 2-24 0,2 1-10 0,-2 1-9 15,3 3-35-15,-1-2-1 0,-1 0-12 0,-2 0-12 16,-1 1-24-16,-1 0 14 0,-3 0-17 16,1 4-7-16,-3-1-19 0,-3 0 4 15,-2-15-7-15,0 6-10 0,-11 26-48 0,1-20-8 16,-1-2-25-16,-3-2 2 0,1-2-124 0,-3 2-38 15,-4-4-50-15,2 1 27 0,0-1-243 0,1-1-35 16,-2-5 37-16,0 0 6 0,5-4 32 16,5-2 79-16,-2-5 36 0,4 0 1 0,7 0 11 15,0 0-21-15</inkml:trace>
  <inkml:trace contextRef="#ctx0" brushRef="#br0" timeOffset="237931.9523">6937 11371 541 0,'0'0'359'0,"-2"1"-33"0,1 3-46 0,1 1-11 15,1 2-8-15,-2 12-4 0,1-9-48 16,0 3-25-16,14 21 24 0,-9-15-24 0,3-1-3 16,-4-1-17-16,6-3-24 0,-1 0-22 0,1-5-17 15,-1 0 19-15,-3-4-17 0,2-2-11 16,-2 0-28-16,-6-3 15 0,8 0 5 0,3 0-22 15,16-15 7-15,-15 6-32 0,2-2 7 0,1-3-8 16,-4-2 1-16,-2-2-6 0,-1-1-16 16,-1-1 3-16,-1-1 2 0,-2 1-16 0,-1 1-10 15,0 1 2-15,-1 5 21 0,-2 13-8 0,0-10-19 16,0 2 18-16,0 1-17 0,0 7 6 16,0 0-12-16,0-7 21 0,0 7 2 15,-7-4-7-15,6 6 0 0,1 0 20 0,0 4 21 16,2 1-19-16,-1 0 25 0,5 12-11 0,0 1 6 15,4 1 12-15,-3-1 8 0,2 4-8 0,-1 2 11 16,2 0-11-16,-1 0 7 0,0 0 1 16,1 0-5-16,-4 0-12 0,1-1 10 0,-2 0-4 15,-1-2 0-15,-1-2-19 0,-1 1-1 0,-2-12 13 16,0 5 1-16,0 2-20 0,0 0 20 0,0-1-5 16,-16 16-10-16,6-18-4 0,-1-3-2 15,0-1 13-15,-3-2-7 0,-1-2 2 0,3-2-10 16,0-1 6-16,12-3-6 0,-9 0-9 15,1 0 2-15,-15-13 5 0,10 3-8 0,1-3 1 16,5 0-3-16,1-1-11 0,6 2-5 0,0-1 14 16,0 5-10-16,0-3-2 0,14-17-15 0,-4 13-14 15,3-2-18-15,1-3-23 0,2 2-45 16,1 2 13-16,0 0-114 0,-1 1-66 0,0 1-47 16,-2 2 30-16,4 2-268 0,-6 1 54 15,-2 3 48-15,-2 0 32 0,-1 4 32 0,-1-1 29 16,1 0 38-16,-1 0 32 0,0 2 13 0,-1-1 14 15,-1-1-39-15</inkml:trace>
  <inkml:trace contextRef="#ctx0" brushRef="#br0" timeOffset="238199.2199">7433 11448 716 0,'2'-2'438'15,"0"0"-70"-15,0 0-46 0,0 2 16 0,0 0-14 0,1 2 7 16,7 8-23-16,-2 5-15 0,-1 1-12 16,-2 1-26-16,1 3-20 0,2 1-24 0,-4 3 0 15,-4-14-35-15,0 7-14 0,0 3-16 0,0 1-5 16,0-3-29-16,0 1-29 0,0-3-51 16,0-3-53-16,0-2-61 0,0-4 7 15,0-7-211-15,0 8 25 0,0-8-293 0,0 0 40 16,5 6 42-16,-5-9 9 0,2 2 72 0,0-2 22 15,1 2 29-15,11-7 32 0,0-1-8 16,2 2 35-16,6-1-42 0</inkml:trace>
  <inkml:trace contextRef="#ctx0" brushRef="#br0" timeOffset="240172.0484">8613 11926 433 0,'0'0'390'0,"0"-13"-49"16,0 13-14-16,0 0 0 0,0 0-43 0,0 0-35 15,0 0-7-15,0 0-33 0,0 0-25 16,0 0-19-16,0 0-18 0,0 0 3 0,0 0 4 16,-1 3-7-16,-1 16 7 0,2 3-21 15,0 0-3-15,0-11-9 0,0 7-22 0,0 1-4 16,11 22-1-16,-5-19-8 0,0-3-14 0,1-5-19 15,0 4 10-15,0-4-1 0,1-2-6 0,0-4-10 16,-2-2 3-16,1-4-4 0,0-1-1 16,-7-1-4-16,9 0-4 0,2 0-8 15,15-14 4-15,-15 4-10 0,1-4-6 0,-1-1-19 16,-2 0-6-16,1 2 3 0,-1-3-20 0,-1-3 8 16,-1-1-18-16,-1 0 15 0,-1 2 16 15,0-1-18-15,-1 4 12 0,0-1-6 0,-3 4 11 16,2 3 3-16,-3 0-6 0,2 4 9 0,-1-2 0 15,-1 7 0-15,0 0 2 0,0 0 4 16,0-6-9-16,0 6 14 0,0-6 1 0,0 6-1 16,0 0-6-16,2-8 8 0,-2 8 4 15,-1 0 8-15,0 3-3 0,1 2 1 0,-1 0 10 16,1 2 7-16,0 0-7 0,0 15 3 0,0-12 1 16,0 8-8-16,0 3 13 0,14 24-2 15,-9-18-8-15,1-1 1 0,-1 5 5 0,3-6-6 16,-1 1-1-16,2-1-12 0,-1 2 8 0,3-1-6 15,-3 2-8-15,-2 0-3 0,1-3 2 0,-2-1 6 16,-2 0 4-16,-2-2 0 0,1-3-4 0,-2 0 9 16,0-11-8-16,0 4 8 0,0 2-18 15,0 0 15-15,-18 13-8 0,8-15 22 16,2-1-16-16,-3-5 4 0,-2-1-5 0,0-1 4 16,1-3 11-16,12-1-21 0,-15 0-1 0,-19-10 15 15,17 3-19-15,1-1-2 0,1 0-2 16,1 0 16-16,2 2 3 0,4-3-5 15,1 2-16-15,3-1 10 0,2-1-16 0,2 2 12 16,0 7-10-16,0-12 2 0,13-20-14 0,-4 14 1 16,0-1-28-16,3 1-19 0,1-2-26 0,1 3-44 15,2-2 10-15,1 4-81 0,0 2-32 16,1 1-54-16,0 1-36 0,2 1 28 0,0 1-249 16,-2 1 27-16,1 1 60 0,-3 2 10 0,1 1 44 15,-4 1 12-15,-1 3 52 0,-1 0 22 16,8-2 19-16,-7 2 12 0</inkml:trace>
  <inkml:trace contextRef="#ctx0" brushRef="#br0" timeOffset="240460.8129">9208 12195 804 0,'-1'-2'454'0,"1"1"-35"15,-1 0-48-15,0 0-40 0,1 1-25 0,0 3-19 16,0 2-6-16,0 1-24 0,2 13-16 0,-2-9-11 16,0 4-29-16,0 6-3 0,11 25-25 15,-7-18-22-15,0-2-21 0,0-2 5 0,-1 4-27 16,1-6-8-16,0 2 0 0,0-4-24 16,-1-2-38-16,-1-3-52 0,-1-6-35 0,1 1-31 15,-2-1 9-15,0-4-147 0,0-2-79 0,0-2 28 16,0 0 28-16,-2 2 20 0,2-3-267 15,-2-1 37-15,2-1 33 0,-2-2 26 0,0 0 31 16,-1-2 23-16,-2-6 24 0,-5-1 7 0,4 0 34 16</inkml:trace>
  <inkml:trace contextRef="#ctx0" brushRef="#br0" timeOffset="241818.5181">8160 11684 829 0,'0'0'265'0,"0"0"-12"16,0 0-38-16,0 0-4 0,0 0-12 16,0 0-9-16,-15-8 6 0,6 19-30 0,-1 2 8 15,0 0-14-15,1 1-20 0,-1 4-15 0,0 2-13 16,1 0 44-16,0 2-15 0,1 2 11 15,-1 3-24-15,3 1-2 0,0 2 5 0,3 1-22 16,0 3-9-16,0 2-12 0,0 1-12 0,2 1 6 16,1-19-8-16,0 10-19 0,0 3 3 15,13 38-1-15,-5-36-13 0,1 0-13 0,4-4-19 16,2 1 12-16,4-2-37 0,4-1 3 0,-1-3-105 16,3-1-46-16,0-1-37 0,2-2 19 15,-1-1-290-15,3-4 3 0,-3-1 21 0,1-5 20 16,-1 1 26-16,3-3 28 0,-1-2 23 15,5-3 25-15,-1-1 34 0,2-2 12 0</inkml:trace>
  <inkml:trace contextRef="#ctx0" brushRef="#br0" timeOffset="242374.9573">9142 11719 272 0,'0'0'348'0,"0"0"-52"15,0 0-27-15,0 0 1 0,0 0-20 0,0 0-22 16,0 0-6-16,12-20-23 0,2 26 18 0,-1 2-39 16,2 1-19-16,0 4 11 0,3-1-4 15,-2 5-4-15,-1-1-12 0,4 5-5 0,-1-1-26 16,3 5 7-16,2-2-15 0,2 8 0 16,-1-3-16-16,2 3 1 0,-1-3-11 0,-1 2-17 15,-1 1 10-15,-1 4-9 0,-3-4-18 16,-3 1-3-16,-2 0 6 0,-3 1-26 0,-3-1-12 15,-2-2-19-15,-3 5-1 0,-3-2-74 16,0-16 32-16,0 8-82 0,-11 31-35 0,1-27-69 16,0-1 20-16,-6 1-268 0,1-4 5 0,-2 1 53 15,0-1 22-15,-5-1 16 0,3-3 66 16,2-1-17-16,0-3 57 0,0 0 8 0</inkml:trace>
  <inkml:trace contextRef="#ctx0" brushRef="#br0" timeOffset="243960.1746">9277 11211 740 0,'0'0'345'16,"0"-13"-15"-16,0 13-74 0,0 0-31 16,0 0 1-16,0 0-29 0,0 0 28 0,0 0-51 15,0 0-21-15,8 22 43 0,-8-13-9 0,0 8-8 16,0-1-7-16,0 3-18 0,0 1-27 16,9 17-6-16,-9-18-2 0,5 0-12 0,3-3-18 15,-3-3 10-15,1-1-16 0,-1-4-6 0,1-2-17 16,1-2 8-16,0-3-2 0,-1 0-22 15,-6-1 13-15,0 0-15 0,9 0 9 0,-1 0-26 16,13-18 4-16,-8 6-20 0,-2 2-10 0,0-2-2 16,-1-3-7-16,-2-1-5 0,-2-1-7 0,1-2-9 15,-1 2-1-15,-3-2 18 0,-1 2-8 16,1 0 16-16,-1 4 0 0,-2 3-35 0,0 0 3 16,0 10 37-16,0-5 4 0,0 5-1 0,0-9 7 15,0 9 14-15,0-8 1 0,0 8-1 16,0-8-3-16,0 8-7 0,0-5 2 0,0 5-4 15,0 0-1-15,-2-7-2 0,2 8 13 16,0 3-2-16,0 0 12 0,2 2-20 0,2 10 22 16,-1-1-10-16,3 3 6 0,2 0 12 0,-1 3-2 15,-1-1-9-15,4 2 8 0,0 2-8 0,0-2-2 16,1 2-9-16,0 0 11 0,-1-1-1 0,-1 0-13 16,1-4 3-16,-3 1 5 0,0 1-15 15,-2-3 12-15,-1-1-6 0,-1 2 5 0,-1-7-6 16,-2-2 6-16,0-10 4 0,0 9-2 0,0-2 11 15,-12 8-11-15,5-5 10 0,-1-2-7 16,-2-4 4-16,2 0-5 0,0-2-7 0,0-2-3 16,8 0 14-16,-13 0-3 0,-11-15-12 15,12 6 1-15,4 1 7 0,2-3-7 0,0-3-14 16,4 2 13-16,2 1-10 0,0 11-21 16,0-13-9-16,0-4-21 0,14-15-21 0,-9 18-25 15,4 0 8-15,-2 0-104 0,2 2-46 16,-3-2-51-16,0 6 26 0,-1 1-281 0,2 1 46 15,-3 3 30-15,1 0 40 0,1 1-3 0,-1 0 44 16,2 0 58-16,0 2 1 0,0-2 18 16,14 2 14-16</inkml:trace>
  <inkml:trace contextRef="#ctx0" brushRef="#br0" timeOffset="244468.0274">9834 11430 1093 0,'-1'-1'393'0,"1"-1"-11"15,-2 0-57-15,1-1-14 0,-1 0-31 0,0 0-27 16,0-1-34-16,2-1 7 0,-1 1-20 16,1-1-29-16,0 1-5 0,1-1-17 0,2 1-26 15,-3 4-10-15,7-9-15 0,-2 5-13 16,9-1-5-16,2 2-4 0,-5 0-10 0,-11 3 1 15,10 0-14-15,13 12-10 0,-14-4 4 16,0 5-9-16,1 0-8 0,-1 5-4 0,-3 0-5 16,-1-1 10-16,-2 0-10 0,-2 0 1 0,0 0-6 15,-1-9 4-15,0 2-2 0,0 4 1 16,-12 12-3-16,6-11 5 0,-4-5-6 0,1 1 1 16,0 1-12-16,-1-3 13 0,1-2 4 0,2-3-11 15,-1 1 4-15,0-1 2 0,1 0 0 0,1-3 0 16,2 2-3-16,-1 0-4 0,1-1-4 15,0 0 13-15,0-1-5 0,3 1-4 16,-2-1-16-16,0 1 10 0,2 0 0 0,1 0 6 16,0-2-3-16,0 0-3 0,0 0 5 0,11 8-2 15,-5-8-3-15,0 1-12 0,1 0 14 0,14 1-4 16,-12-2 6-16,8 0-10 0,1 0-12 16,1 0 11-16,1 0 5 0,20-11-21 0,-25 8-33 15,2-1-16-15,-6 0-45 0,0 2 11 0,-4-2-154 16,-1 1-110-16,-2 1 33 0,0-1 32 15,0 2 27-15,-2-1-237 0,-1 2 44 0,-1 0 7 16,0 0 60-16,0 0 0 0,0 7 59 16,2-3 11-16,-1 1 30 0,1-1 23 0</inkml:trace>
  <inkml:trace contextRef="#ctx0" brushRef="#br0" timeOffset="246067.9183">10804 12291 767 0,'0'0'341'0,"0"0"4"0,0 0-17 16,8 13-35-16,-2 0-36 0,2 0 6 15,1 0-14-15,-1 2-14 0,-4-5-16 0,-1-2-28 16,2 1-14-16,-3-4-9 0,-1 0-25 16,1 0 7-16,-1 0-21 0,-1-2 14 0,1 1-18 15,0-1-7-15,-1-3-10 0,0 0-9 0,0 0-9 16,0 0-14-16,0 0-1 0,-10 9-4 15,7-11-9-15,1-1-7 0,-1 0-2 0,1-3-13 16,-4-7-8-16,4 1-2 0,2 5-2 0,0-3 2 16,0-4-9-16,16-15-10 0,-3 14 16 15,0 1-20-15,5 2-1 0,2 3 6 0,1 0-1 16,4 5-6-16,2 2 6 0,-15 2 5 0,9 0-2 16,30 15 10-16,-22-7 1 0,-7 2-7 15,1 1 4-15,-1 1 5 0,-3 2-12 0,-1-2 6 16,1 2-3-16,-4-2 4 0,-1-1-7 0,-6-2 7 15,-1 0 0-15,-2-4 0 0,-3 0 18 16,1-1-23-16,-2-1 19 0,-1-3-15 0,0 0 10 16,0 0-2-16,-8 0-12 0,6-2 2 0,-2 0-14 15,1-2 7-15,-1-1 4 0,1 1-8 0,-2-11-14 16,1 1 2-16,3 4 2 0,1 10 10 16,0-10 0-16,0 1-18 0,14-19 12 15,-7 19-17-15,2 0 19 0,4 0-1 0,2 4-3 16,3-5-1-16,1 7 4 0,1 1-14 0,2 2 24 15,-11 0-13-15,8 0 16 0,21 15-6 16,-18-8 22-16,-2 3-11 0,-3-2-1 0,-3 3-16 16,-1-1 24-16,-4 2-28 0,-2-5 16 15,-3 0 3-15,-2 0 2 0,-1-1-14 0,-1-2 9 16,0-4-31-16,0 0-37 0,0 0-45 0,0 8-37 16,-14 1 11-16,10-9-144 0,-1 0-72 15,1 0 30-15,0 0-265 0,-1 0 26 0,1 0 46 16,0-2 46-16,3-1 24 0,3 0 60 0,2-3 9 15,8-4 35-15,1-1 24 0,4 0 14 16,-6-1-9-16</inkml:trace>
  <inkml:trace contextRef="#ctx0" brushRef="#br0" timeOffset="246395.8006">11713 12264 931 0,'2'3'388'0,"0"3"-34"0,-2 1-46 15,2 11 46-15,-2-11-5 0,6 19-22 16,-2-11-31-16,3-2-26 0,-2 1-16 0,2-2-27 15,-3-3-7-15,0-2-36 0,9 2-13 16,-4-4-11-16,1-2-20 0,-3-2-15 16,3-1-8-16,-10 0 3 0,12 0-16 0,3 0-6 15,16-14-25-15,-15 6-14 0,0-4-14 0,-3 1-6 16,1-1-20-16,-3-2-23 0,0 1-6 0,-2-2-5 16,-1-1 0-16,-3-2-4 0,-4 5 1 15,-1 4-1-15,0 9 9 0,0-8-15 16,0 2 8-16,0 6-5 0,-15-14 11 0,7 13-10 15,1 1 14-15,-14 0-12 0,9 0-2 0,-5 0-28 16,-21 12-19-16,18-7 6 0,2 0-59 0,1 0-46 16,0 0-58-16,7-1-53 0,1-2 30 0,3 1-257 15,1-1 21-15,3 0 35 0,2 0 23 16,6-1 34-16,12 2 37 0,3-2 12 0,6 1 34 16,2-2 19-16,5 0 12 0</inkml:trace>
  <inkml:trace contextRef="#ctx0" brushRef="#br0" timeOffset="246945.2526">12312 12256 351 0,'11'-9'496'15,"-4"2"-98"-15,0-5 10 0,-1 3-3 0,-3 2-38 16,-2 1-15-16,0-2-31 0,-1 8-32 0,0-6-23 16,0 6-28-16,0-7-28 0,-18-11-22 15,6 11-14-15,-3 1-22 0,4 3-15 0,-4 2-18 16,7 1-1-16,-6 0-30 0,-18 13 4 15,14-4-5-15,2 4 0 0,0 0-4 0,4 5-2 16,0-1-10-16,1 2-10 0,5 2 1 0,0-1-8 16,4 0 2-16,2-11-16 0,0 4-9 15,11 16 16-15,-3-17-9 0,3-3 2 0,3 1-13 16,1-5-1-16,-4-4-34 0,-4-1-17 0,5 0-27 16,17-13-24-16,-11 3-44 0,0-2 13 15,0-1-53-15,-3-3-24 0,0-3-24 16,-3-1-16-16,-1-2-9 0,1 1-28 0,-4-2 9 15,2-3 22-15,-4 0-160 0,-3-3-34 0,0-3 3 16,-3 2 22-16,4 3 49 0,-4 1 72 0,0 0 123 16,0 16 13-16,0-6 237 0,-15-17 21 15,10 17 13-15,-3-1 9 0,-1 3 4 0,3 1 1 16,-5 3-12-16,2-2 12 0,1 5 10 0,1 3-11 16,1-1 32-16,2 1-15 0,-2 2-34 15,3 1 3-15,1 1-12 0,2 0 21 16,0 0-3-16,0 0 18 0,-8 14-13 0,8-6 5 15,4 11 6-15,5 7 9 0,1-1 12 16,-1 1-7-16,2 3-10 0,1 0-1 0,0 2-9 16,1-1-15-16,-1 1-2 0,-1-2-18 0,0 0-23 15,0-1 18-15,0-3-29 0,1 0 4 0,-4-2-38 16,3-3-51-16,-1-2-47 0,-1-3-64 16,-1-2 11-16,0-6-143 0,0-3-88 15,2-3 29-15,0-1-243 0,0 0 31 0,6 0 47 16,28-12 44-16,-16 4 54 0,0 0-28 0,-1-4 39 15,2 1 72-15,4-1-10 0,0-1-19 16,3-1 44-16</inkml:trace>
  <inkml:trace contextRef="#ctx0" brushRef="#br0" timeOffset="247217.9786">13196 12051 425 0,'0'-4'577'0,"2"1"-88"16,-2 0-48-16,2 2-77 0,-2 1-8 0,2 2-8 15,-2 1-24-15,0 2-4 0,0 1-10 16,5 14-16-16,1 1-7 0,-1 5-17 0,2 4-28 16,0-3-21-16,1 2 17 0,-2 2-50 0,4 2-2 15,-1-2-24-15,-5-1-9 0,1 1-1 0,0-1-27 16,0-1-16-16,-1-5-24 0,-3 0-19 16,0-3-6-16,1-4-68 0,-1-2-49 15,-1-15-54-15,0 0-60 0,0 8 17 0,0-8-169 16,-14 10-61-16,11-11 35 0,0-2-262 0,-1-1 66 15,-3-7 35-15,1-2 47 0,2-1 27 0,-2-6 36 16,4 4 42-16,-4-2 27 0,2 1 13 0,0 1 33 16,1-2-16-16,3 9 37 0</inkml:trace>
  <inkml:trace contextRef="#ctx0" brushRef="#br0" timeOffset="247492.2073">13209 12138 649 0,'-2'-9'489'0,"-3"-4"-58"0,3 1-13 15,0 2-27-15,2 10-52 0,0-8-13 0,0 1-27 16,0-4-32-16,15-6-22 0,-7 7-8 16,2 0-20-16,2 4-21 0,4 0-8 0,1 2-37 15,3 1-5-15,-9 3 1 0,6 0-3 0,24 14-26 16,-15-5 2-16,-1 0-19 16,-3 5-14-16,-3 1-2 0,-2 4 4 0,-6-1-12 15,-1 1-5-15,-4-1-15 0,-4 1 12 0,-2-10-31 16,0 3-42-16,-15 17-36 0,3-16-57 0,3-1 8 15,-8-3-217-15,-4-7 29 0,-1 4-317 16,-1-4 25-16,-3 0 52 0,13-2 38 0,-8 0 44 16,-4 0 50-16,-1 0 12 0,-28-11 20 15,28 7 23-15,-1 2 22 0,2-2-11 0,-3 3 41 16</inkml:trace>
  <inkml:trace contextRef="#ctx0" brushRef="#br0" timeOffset="249912.1515">5175 14168 374 0,'-14'0'466'0,"14"0"-73"16,0 0-44-16,0 0-45 0,0 0-9 0,0 0-21 16,0 0-3-16,0 0-34 0,0 0-18 0,0 0-5 15,-13 0-28-15,13 0-13 0,0 12-11 0,0-12-10 16,0 0-1-16,0 0-3 0,0 0-11 15,25 14-11-15,-13-14-13 0,5 0-12 0,4 0-7 16,2 0-8-16,-1 0-15 0,0 0-4 16,2 0-7-16,-1 0-9 0,17 9-29 0,-22-6-29 15,-2 2-64-15,-5-2 8 0,-4 3-144 16,-4-3-54-16,-2 0 23 0,-1 3-294 0,0-2 12 16,0-4 58-16,0 0 48 0,0 0-2 0,-20 19 27 15,7-7 20-15,-3-4 32 0,3-3 15 0,-2 2 50 16</inkml:trace>
  <inkml:trace contextRef="#ctx0" brushRef="#br0" timeOffset="250131.7348">5210 14422 513 0,'0'5'482'0,"1"-2"-90"16,1 1 49-16,2 1-18 0,1-2-24 15,13 4-29-15,-1-4-27 0,5-1-27 0,0 1-28 16,3-1-31-16,0 0-27 0,1-2-43 0,-14 0-2 15,6 0-31-15,2 0-29 0,-1 0-36 16,1 0-65-16,-3 0-65 0,-5 0 5 0,-1 0-150 16,0 0-70-16,4 9 24 0,-9-8-305 0,-1 1 41 15,-1 0 7-15,-1-1 34 0,1 1 44 16,0-2 51-16,1 0 5 0,-5 0 26 0,0 0 17 16,6 0 34-16</inkml:trace>
  <inkml:trace contextRef="#ctx0" brushRef="#br0" timeOffset="251960.2203">6417 13972 406 0,'0'0'385'15,"0"0"-55"-15,0 0-29 0,0 0-12 0,0 0 8 16,0 0-38-16,-5 12-4 0,2-12-13 16,0 0-3-16,-1 3-28 0,1-3 3 0,0 0-14 0,0 2 1 15,1-2-11-15,-1 0-10 0,1 1-14 16,0 0-1-16,0 0-13 0,0-1-17 0,1 0-17 16,1 0-11-16,0 0-4 0,0-5-22 15,4 5-2-15,0-3-20 0,10-4 5 0,3 0-16 16,2 0-2-16,2 2-14 0,-1 4 11 15,3-1-8-15,1 2 0 0,-12 0-16 0,26 10 10 16,-15-2-13-16,2 3 5 0,-4 0-5 16,0 2-4-16,-6 0 2 0,3-1 4 0,-8 1-7 15,0-1-8-15,-3 0 13 0,-2-1 2 16,-4-1-2-16,0-3-11 0,-1-7 2 0,0 11-1 16,-13 12-3-16,2-11 5 0,-1-2 0 15,-5 2 3-15,3-2-6 0,-2-2-5 0,2 3 0 16,0-1 12-16,0-1-12 0,-2 3 7 15,2-7-1-15,0 3 3 0,4-2-1 0,2-1-11 16,1-3 0-16,3 0 13 0,0 2-15 0,1-4 15 16,1 0-3-16,1 0 0 0,2 0-4 15,1 0-11-15,2-3 4 0,0 1 12 0,0 0-9 16,13-2-1-16,-5 2-3 0,2 1-5 0,-1 0 10 16,-13 1-1-16,16 0-2 0,2 0-2 15,22 11 8-15,-20-7 4 0,-1 2-5 0,-5 2 6 16,4 4-9-16,-3-5 10 0,-4 2 2 15,-2 0-12-15,0 1 9 0,-2 4 11 0,-3-6-4 16,-2-1 6-16,-1 1-4 0,-1-8 7 0,0 6-9 16,-15 15 11-16,4-8-11 0,-2-1 0 0,-1 0 6 15,-5-2-3-15,-3 1-8 0,-1-1 12 16,-1 0-2-16,-1-1-4 0,0-1-15 0,0-3-10 16,-1-4-45-16,1 0-27 0,12-1-37 15,-4 0 13-15,-21-11-109 0,19 3-47 0,2-6-44 16,4-2 26-16,0-1-242 0,4-1-6 0,1 3 36 15,3 0 24-15,1-1 48 0,0 6 25 16,2-2 12-16,2 12 46 0,0-8 17 0,0-1 21 16,0 1-35-16</inkml:trace>
  <inkml:trace contextRef="#ctx0" brushRef="#br0" timeOffset="256158.9339">6961 13275 343 0,'0'-13'344'16,"0"13"-58"-16,0 0-20 0,0 0-24 0,0 0-4 15,0 0-13-15,0-13-4 0,0 13-13 0,0 0-21 16,24-18-19-16,-25 17 30 0,1 0-33 0,0 1 11 15,-1-2-21-15,0 0-10 0,1 4-7 16,0-2-19-16,-3 0-2 0,2 2-21 0,-2-1-6 16,1 1 0-16,0 3-1 0,-1-1-13 0,-6 6-11 15,2 3 12-15,2 0-6 0,-1 2 5 16,-1 2-5-16,2 0 10 0,0 0-4 0,0 3 3 16,1 4 3-16,2 0-4 0,-2 1 5 15,0 1-5-15,2 3 1 0,-1 2-13 0,3 1 13 16,-1-3-6-16,1-12-17 0,0 6 12 0,0 4-10 15,14 30-2-15,-9-31-15 0,4-3 4 0,1-2-4 16,1-2-14-16,0-1 8 0,3-3-4 16,0-2 2-16,3-4-13 0,-1-6 13 15,3-1-9-15,-10-2 5 0,6 0-7 0,18-12 5 16,-15 2-15-16,0-2 8 0,-2-2-3 16,0-1 2-16,-4-5-12 0,-1 4 14 0,-2 0-18 15,-1 0 13-15,-3 0-15 0,-2 3-6 0,-3 4 15 16,0 9-1-16,0-10-20 0,0 3 18 15,-13-5-6-15,-1 7 6 0,-1 0-8 0,-3 3-8 16,8 2-9-16,-4 0-32 0,-21 11-26 0,14-6-40 16,0 4-43-16,3 0 14 0,0 0-115 15,2-2-51-15,3 1 27 0,2 1-302 0,2-4 51 16,4 3 24-16,2-2 41 0,1 0 27 16,2 1 50-16,0-7 22 0,0 10 16 0,13 16 35 15,-2-11 40-15,7 1-20 0</inkml:trace>
  <inkml:trace contextRef="#ctx0" brushRef="#br0" timeOffset="256829.7957">7972 13970 568 0,'3'-2'341'0,"-3"1"-47"16,2-1-11-16,-1 1-12 0,1 0-29 15,-2 1-14-15,2 0 6 0,-1 1-28 0,0 2 31 16,1 0-8-16,0 2-2 0,-1 0-4 0,10 12-8 15,-1 0-9-15,1 7 9 0,3-3-15 16,-1 0-10-16,2 2-23 0,-2 0 0 16,0-2-29-16,0 0 2 0,-1-2-19 0,1 5-22 15,-1-4-3-15,-2-1-4 0,0-5-21 0,0-1 8 16,-4-1-28-16,1-4 0 0,-2-1-43 16,-4-4-36-16,0-1-28 0,0-1-71 0,2 0 13 15,-3-1-140-15,0-3-49 0,0-1 26 0,-1 1-237 16,0-1-19-16,-2-1 37 0,2-3 39 15,-2-6 44-15,-2-4 17 0,3 1 45 0,-2 1 26 16,1-2 17-16,-1 0 22 0,2 1-28 16</inkml:trace>
  <inkml:trace contextRef="#ctx0" brushRef="#br0" timeOffset="257059.4076">8154 14051 400 0,'-1'-6'383'0,"2"0"-18"16,-2 1-8-16,1 1-45 0,-1-3 24 15,1 5-29-15,-2-3-35 0,2 3-15 0,-1 0-27 16,0 2-16-16,-1 2 15 0,0 2-15 15,-5 11-5-15,1-1-7 0,0 3-36 0,-1 3-2 16,2 1-3-16,-2 3-28 0,0-3-6 0,3 4-23 16,-4 0 4-16,0-3-23 0,1 2-13 15,1-2 7-15,-2-4-16 0,3 0-32 0,1-4-51 16,0-4-22-16,1-5-52 0,1-1 10 0,-1-3-218 16,-1 0 28-16,4-1-291 0,0 0 54 15,0 0 23-15,-6-13 54 0,5 7 43 0,-1 0 17 16,-2-8 11-16,3 3 41 0,-2 1 6 15,-1 1 44-15,1 2-11 0</inkml:trace>
  <inkml:trace contextRef="#ctx0" brushRef="#br0" timeOffset="257289.5593">7913 14202 561 0,'-4'-1'464'15,"0"0"-26"-15,0 1-15 0,2 0-34 16,0 0-31-16,1 0-46 0,1-3-29 0,2 1-28 15,2 0-17-15,3 1-25 0,10-5-21 0,4-1-24 16,1 0-13-16,4 1-24 0,0-1-1 16,1 2-13-16,1-1-15 0,-1 0-16 0,-1 1-44 15,-2 0-64-15,1 0 3 0,-3-2-129 0,-4 3-65 16,1-3 20-16,1 1-341 0,-1 3 35 16,-1-3 24-16,2 2 59 0,-6 2 7 0,7-2 54 15,2 1 2-15,3 1 46 0,-1-1-19 0,3 2 48 16</inkml:trace>
  <inkml:trace contextRef="#ctx0" brushRef="#br0" timeOffset="257896.2044">8977 13807 776 0,'1'-3'412'0,"-1"0"-62"0,0 0 12 15,0 2-35-15,0 0-38 0,0-2-37 0,0 1-7 16,-1 2-36-16,1 0 5 0,-2 3-16 15,0 1-14-15,0 1 0 0,-6 11-13 0,1-1-5 16,2 2-5-16,-2 3-8 0,-1 2-15 16,1-1 8-16,0 3 3 0,1 0-11 0,1 3-5 15,-2-2-3-15,1 1-1 0,2 1-12 16,-1 2-12-16,1-2-8 0,1 1-4 0,2 1-4 16,-2-2-5-16,2 0-9 0,1-14 4 15,0 8-5-15,0 1-18 0,11 24-12 0,-5-26 3 16,0 0-9-16,4-3-2 0,0-2-1 0,-1 0 3 15,5-4 2-15,-1-2-22 0,2-2 11 16,-1-3-5-16,-3-4-2 0,-11 0-3 0,15 0-18 16,16-10 15-16,-14 3-22 0,-2-5 1 15,-2-3-28-15,1 0 13 0,-4-1 7 0,0-2-13 16,0-1-5-16,-3 0-3 0,-2 0 15 0,0-1 0 16,-2 4-6-16,-3 3 7 0,0 13-2 15,0-9-2-15,0 1 2 0,0 1-6 0,0 7 17 16,-14-12-2-16,8 10-1 0,-2 2 4 0,-11 4-13 15,9-4-13-15,-21 6-21 0,8 0-21 16,2 0-48-16,1-1-23 0,3 1 13 0,4-2-85 16,3-3-42-16,2-1-30 0,2 3 24 15,-1-3-241-15,7 0-47 0,0 0 52 0,0 0 41 16,-10-12 38-16,10 7 36 0,0 0 27 16,0-2 24-16,1 2 22 0,-1-5 2 0,9-17 32 15</inkml:trace>
  <inkml:trace contextRef="#ctx0" brushRef="#br0" timeOffset="258488.2812">9131 13104 272 0,'2'-7'382'16,"-1"-1"-34"-16,1 3-31 0,-2 0-32 16,1 1 12-16,0 0-46 0,-1 0-29 0,1 0 38 15,0 0-61-15,-1 2 0 0,0 0-18 0,0 2-25 16,-1 0 3-16,0 0-8 0,-1 3-12 15,0 1-7-15,1 0 7 0,-1 2-24 0,-1 11-2 16,-1-2 10-16,0 4 4 0,0 3-7 0,3-1-1 16,-1 4-11-16,2 1-3 0,-1 1 2 15,1 0-1-15,0-15-16 0,0 9-6 0,0 1-4 16,0 4 0-16,0-1-17 0,13 24 2 16,-7-25-6-16,0-3-17 0,0-1 7 0,2 1-6 15,2-5-17-15,1 1 17 0,1-4-19 16,-1-2 6-16,0 0 2 0,0-8-7 0,0-1 9 15,-2-2-12-15,0 0 4 0,1 0-2 16,13-13-4-16,-9 3 5 0,-5 4-13 16,2-3 12-16,-2-2-3 0,-2-2 0 0,-3 2-4 15,-1 2-1-15,-2 0 2 0,-1 3-17 16,0 6 5-16,0-8-14 0,0 8 4 0,0-8-4 16,-14-2 3-16,9 7 1 0,-1 1 0 15,0 1 4-15,-2 2-20 0,2-1-7 0,-3 0-30 16,-4 0-35-16,-15 12-28 0,15-2 11 0,2-6-137 15,0 1-47-15,5-2 27 0,-4 5-318 16,3-2 40-16,0 2 40 0,4-1 28 0,-1-1 54 16,2 1 48-16,2 1 5 0,0-8 20 15,0 11 35-15,13 15-10 0,-1-11 22 0</inkml:trace>
  <inkml:trace contextRef="#ctx0" brushRef="#br0" timeOffset="259381.5374">10409 13898 249 0,'0'0'427'15,"0"2"-42"-15,0 2-26 0,1 1-46 16,3 12 30-16,0-2-17 0,-1 3-18 0,1 1-16 16,2 0-24-16,-3 2-15 0,2-2-17 0,-3-2-6 15,1 2-33-15,-1-3 1 0,1-2-26 0,-2-4-12 16,-1 2-1-16,0-4-8 0,0-4-11 15,1 3 2-15,-1-4-17 0,0-3-10 0,0 0-19 16,0 0 7-16,0 0-5 0,0 0-12 16,-13 12-27-16,10-15 10 0,1 1-21 0,-2-2-11 15,0-1 4-15,-2-10-8 0,0 2-15 0,4 1-7 16,0 0 11-16,2 3 0 0,0 9-23 0,0-9 4 16,0-2-1-16,14-14 4 0,-4 14 0 15,2 1-11-15,2 1 13 0,3 4-15 0,2 1-6 16,0 3 6-16,-8 1 2 0,5 0 6 15,25 11-3-15,-19-5 15 0,2 1-13 0,-4 7 4 16,-2-5 6-16,0-1-3 0,-4 0-8 0,-2-1 8 16,-2 0-7-16,-4-3 22 0,0 2-2 0,-2-3-2 15,0-1-14-15,-1 1 13 0,-2-1-2 16,0 0-3-16,-1-2 3 0,0 0 9 0,0 0-12 16,0 0 4-16,0 0-5 0,-11 6 2 15,9-7-12-15,-2 1 17 0,0-2-18 0,-1 1 16 16,1-3-19-16,2 1 12 0,-1-2-4 0,1 0-14 15,3-2 6-15,0 2 10 0,2-10-22 16,3 1 18-16,2-2-15 0,5 3 10 0,-1 1 15 16,5 2-7-16,-1 0 1 0,2 1-22 0,2 4 16 15,1 1 6-15,4 2-2 0,1 1-1 16,-15 1 7-16,9 0 8 0,22 13-12 0,-19-2 24 16,-4-1-18-16,-2 2 2 0,-4 1 0 0,-2 0-6 15,-3 1 12-15,-3-1 3 0,-2 2-21 16,-3-3 15-16,0-12-5 0,0 8-8 0,0-1-22 15,0 0-38-15,-12 5-49 0,10-10-51 0,-1 1 15 16,0-2-169-16,-1 0-66 0,2-3 34 16,1 2-261-16,1-3 41 0,4 1 27 0,8-10 83 15,4 0-3-15,2-3 46 0,0 0 31 16,1-1 16-16,0 0 41 0,-1 0 6 0,1 2 15 16</inkml:trace>
  <inkml:trace contextRef="#ctx0" brushRef="#br0" timeOffset="259682.1742">11270 13935 848 0,'0'3'422'0,"-1"0"-61"16,1 2 19-16,-2 1-18 0,1 0-26 16,-1 1-17-16,2 0-23 0,0 1-27 0,0 1-18 15,0 6-18-15,0-1-12 0,17 16-25 0,-8-16 4 16,2-4-27-16,3-3-7 0,-1 2-15 16,1-4-18-16,2-2-16 0,-2-2 0 0,-2 0-34 15,-12-1 4-15,16 0-7 0,-1 0-1 0,17-17-8 16,-16 9-14-16,-3-1-19 0,0-3-18 15,0 0-1-15,-3 0-8 0,-3-3-22 0,0 0 6 16,-2 1-5-16,-3 1-11 0,-2 2 14 16,0 11-6-16,0-9-4 0,0 1-5 0,-11-4 0 15,4 10-15-15,0-1-8 0,-10 3-26 0,1-2-21 16,6 2 8-16,-4 0-74 0,-1 0-23 0,-17 12-51 16,19-10-64-16,0 0 25 0,6 1-279 15,1 0 50-15,2-2 24 0,1 0 34 0,2 2 31 16,3-1 27-16,4 0 41 0,15 3 20 0,5-2 17 15,0-1-15-15</inkml:trace>
  <inkml:trace contextRef="#ctx0" brushRef="#br0" timeOffset="260245.673">11904 13955 527 0,'4'-2'440'0,"0"-4"-68"0,-2 2-51 15,0-2 23-15,-2-1-19 0,0 1-16 16,-4-9-28-16,4 7-41 0,-13-13-15 15,6 7-25-15,-3 3-17 0,2 4-13 0,-2-1-24 16,-4 5-22-16,2 2-9 0,0-1-15 0,2 2-4 16,-16 13-9-16,9-5-21 0,0 3 4 0,2 3-13 15,-1 3 13-15,2 1-9 0,6 2-1 16,1 0-1-16,5 1-4 0,-1-1-6 0,3-11 3 16,0 4-11-16,15 16-3 0,-7-14-2 15,1-5-2-15,2-1-2 0,6 0 0 0,-4-8-6 16,-13-1-3-16,11 0-25 0,2 0-11 15,18-20-19-15,-15 7-43 0,0-5 1 0,0-1 8 16,-1-1-37-16,-4-2-20 0,0 1-33 0,-1-3-21 16,-1-1 5-16,-1-2 0 0,-2-1 14 15,-2-4 13-15,2 3 24 0,-2 2-4 0,-1-2 16 16,-1 1 19-16,-1 2 16 0,-1 13 24 0,0-6 7 16,-11-20 14-16,4 19 11 0,-1 2 13 15,0 0 15-15,-1 3 5 0,3 1 12 0,-3 2 0 16,0 2 7-16,1 1 2 0,2 4 22 15,3 0-2-15,-1 0-8 0,0 3 10 0,1 0 12 16,0 2-7-16,3 0-4 0,0 0-6 0,0 0 15 16,-8 14 36-16,9-7 6 0,3 18-4 0,-4-11 30 15,11 27 11-15,-2-12 8 0,2 5 8 16,1-2 1-16,-1 4 7 0,2 1-32 0,-1-4-10 16,1 3 6-16,-1 0-29 0,1-4 6 15,-2-1-27-15,0-2 1 0,-2-2-27 0,0-2 7 16,-1 1-25-16,0-2-34 0,-2-5-43 15,0-4-50-15,-3-4-32 0,-1-3 10 0,1-2-143 16,-2-5-77-16,0 2 30 0,2-3-286 0,0 0 63 16,-3 0 5-16,10 0 79 0,15-12-12 0,-7 6 43 15,2-1 28-15,-1-1 24 0,7-1 35 16,-1 1-5-16,3-3 51 0</inkml:trace>
  <inkml:trace contextRef="#ctx0" brushRef="#br0" timeOffset="260550.0573">13025 13694 296 0,'7'-12'508'0,"-2"5"-107"16,-1 3-63-16,0 3-21 0,-4 1-40 0,1 5-7 16,-1-1 14-16,0 4-13 0,2 10-5 15,-2 6-5-15,1 4-5 0,1 4 0 0,0-1-6 16,1 3-23-16,-3-2 0 0,3 3-28 15,0-3-2-15,1 2-26 0,2-2-15 0,-6-1-12 16,2 3 2-16,-1-1-36 0,0-6-9 16,-1 0-11-16,2-5-27 0,-2-6-38 0,0-6-29 15,0-10-32-15,0 0-81 0,0 7 11 16,0-7-140-16,-6 7-65 0,6-11 28 0,-3 0-301 16,0-1 39-16,2-3 60 0,-2-7 13 0,-1-2 54 15,1-2 29-15,-1-3 28 0,-2 1-5 16,2-1 56-16,-1-2 6 0,-3 3 17 0</inkml:trace>
  <inkml:trace contextRef="#ctx0" brushRef="#br0" timeOffset="260835.3186">12921 13704 835 0,'-2'-10'358'0,"1"-1"62"0,1 0-42 15,0 2-30-15,0 9-32 0,0-13-19 0,0-1-27 16,16-14-11-16,-7 15-15 0,3 3-12 15,1 4-21-15,5-1-23 0,2 3-2 16,4 4-21-16,-9 0 15 0,5 0-26 0,29 17-7 16,-18-11 7-16,-1 0-28 0,-7 5-12 0,-2 5-5 15,1-1-6-15,-5 4 0 0,-3 0-25 16,-6-2-1-16,-3 4-14 0,-5-6-2 0,0-7-29 16,-16 18-40-16,1-11-67 0,-5-3-56 15,-3 0 12-15,-4-3-188 0,1-1 26 0,-1 1-335 16,-4-2 77-16,0-3 23 0,-3 2 45 0,-1-1 33 15,-1-2 41-15,-2-1 14 0,0 1 25 16,-3 0 23-16,-1-1 17 0,0 2 31 0,-1-1 25 16</inkml:trace>
  <inkml:trace contextRef="#ctx0" brushRef="#br0" timeOffset="262454.2694">5118 15481 543 0,'0'0'302'16,"-15"0"-23"-16,15 0-35 0,0 0-10 0,-29 16 3 16,25-14-31-16,-2 0 52 0,2 1-28 0,-3-2-26 15,3 1-22-15,-1 0-6 0,2 1-25 0,-1-2-19 16,2-1-12-16,0 3-9 0,0-1-7 15,0-1 3-15,2 1 14 0,1-1-7 0,2 0 10 16,2-1-5-16,2 1-9 0,1-1 7 16,14 0-6-16,-9 0-19 0,7 0-1 0,3 0-16 15,3 0 0-15,2 0-9 0,1 0-2 0,-1 0-2 16,28 10-13-16,-31-7-2 0,-2 0-4 0,0 1-3 16,-3-1-24-16,-4 0-47 0,-9-3-33 15,3 0 6-15,-2 0-133 0,-2 0-59 16,-6 0 22-16,7 0-301 0,-7 0 16 0,0 0 38 15,10 9 34-15,-11-6 6 0,-3 0 29 16,0-1 41-16,2 1 25 0,-2 1-6 0,-6 4 2 16</inkml:trace>
  <inkml:trace contextRef="#ctx0" brushRef="#br0" timeOffset="262717.9701">5266 15755 318 0,'-2'3'424'0,"0"0"-39"0,0 0-14 15,0-1-47-15,1 2 1 0,-1-1-31 0,1-1-35 16,0 0-22-16,1 1-13 0,0-1-19 16,0-1-4-16,0 3-8 0,1-1-7 0,1 0-14 15,2-1 4-15,1 1-11 0,13 1-7 0,0-1-7 16,1-1-17-16,2 0-23 0,0 1 1 16,-1 1-12-16,3-4-16 0,0 3-13 0,-1-2-7 15,-2 1-22-15,0-1-48 0,-6 0-51 16,4 3 6-16,-4-1-156 0,-4 2-115 0,-1-3 27 15,-1 2-252-15,-3-1 25 0,-2 2 39 16,-1 0 34-16,-1-1 43 0,-1-1 41 0,0 1 9 16,0-4 38-16,0 0 30 0,0 8 27 0</inkml:trace>
  <inkml:trace contextRef="#ctx0" brushRef="#br0" timeOffset="281494.8138">10429 10014 845 0,'-14'0'272'0,"14"0"-2"0,0-15-33 0,0 15-18 15,-23-26-4-15,21 21 1 0,-2-9-19 0,1 2-5 16,0 1-22-16,1 2 12 0,0 3 26 0,1 0-30 16,-1 3-12-16,2-1-7 0,-2 1-19 15,1 0-21-15,1 1-14 0,0 0-9 0,0 2-4 16,0 3 23-16,1 1-8 0,1 2 0 15,5 7 6-15,1 5-1 0,-1 1-2 0,3 3-16 16,-1 1 1-16,-2 0 2 0,5 2-18 0,-2-2-14 16,0 3 7-16,2-3-2 0,-1 0-8 15,-1 1-2-15,0-2-25 0,0 4 11 0,-1-5-16 16,2 0 0-16,-3 0-5 0,0-3 5 16,0-4-10-16,-1-1-4 0,-1-4 2 0,-2 0 10 15,-1-4-11-15,0 1 5 0,-1-2-15 0,0-1 15 16,1 1-11-16,-1-3 11 0,0 1 9 15,0-1 16-15,-1 0-10 0,-1-1 3 0,0 0 3 16,0 0-16-16,0 0-12 0,8-12-6 0,-7 5 7 16,1-12-7-16,4-1 21 0,-4-6-11 15,0-1-19-15,2-2-2 0,-4-2-4 0,3 1 12 16,-1 2-21-16,2-2 6 0,-1 1-22 16,1-2 6-16,0 3-7 0,1-3-8 0,0 5-8 15,-1 4 3-15,-1 3-19 0,-1 5-20 0,0 5-12 16,1 1-6-16,-1 7-20 0,0-1 11 15,-2 2 11-15,0 0-65 0,0 0-40 0,7 13-30 16,-6-9-9-16,6 11 24 0,-4-3-220 0,-2 0-51 16,1-1 37-16,2 4 52 0,0 0 21 15,1 0 28-15,3-1 21 0,-4 1 35 0,0-6-27 16,-3 0 40-16</inkml:trace>
  <inkml:trace contextRef="#ctx0" brushRef="#br0" timeOffset="281828.1899">10896 10123 813 0,'-1'1'403'0,"1"0"-50"0,-1 1-62 16,0-1-36-16,-2 2 46 0,2 2-19 0,0 1-4 15,0 1-16-15,3 11-14 0,-2-9-23 0,0 9-8 16,0 6-13-16,0 0-28 0,0 1-3 16,0-2-32-16,12 25-1 0,-7-26-30 0,0 0-5 15,-1-3-1-15,3-2-8 0,-4 0-36 16,0-5-10-16,-1-3-28 0,0-1-33 0,-1-1-56 16,1-2 8-16,-2-5-69 0,0 0-37 15,0 0-68-15,0 0-49 0,0 0 27 0,5 5-247 16,-5-6 20-16,0-1 49 0,0 0 46 0,2-3-11 15,-3-1 61-15,0 1 24 0,-4-11 28 0,0 2 32 16,-3-1-5-16</inkml:trace>
  <inkml:trace contextRef="#ctx0" brushRef="#br0" timeOffset="282409.2334">10009 9838 666 0,'3'-7'341'0,"-2"3"-32"0,2-3-20 16,-2 4-20-16,0 1-48 0,0 0-27 0,0 0-28 15,0 2-15-15,-1 2-20 0,0 0 29 16,0 3-16-16,0 3-14 0,3 13 30 0,-3-10 0 16,7 25 12-16,-1-10-4 0,0 2 0 15,1 2-8-15,0 4 1 0,4 0-21 0,-2 4 0 16,-1 3-8-16,3 3-13 0,-3-2-11 16,0-1-9-16,1 2 5 0,-1-1-26 15,-2-3 4-15,1-4-25 0,0 1 13 0,-1-4-22 16,0-1-3-16,-1-4 2 0,0-1-19 0,1 3 17 15,-4-6-16-15,2-2-4 0,0-10-18 0,0 4-8 16,-2-5-15-16,0-1-5 0,-1-3-34 16,1-3-9-16,-2-1 7 0,0-2-116 0,0 0-23 15,0-9-38-15,0 3-36 0,0-1 27 16,-4-10-208-16,4 7-32 0,0-5 36 0,-9-23 32 16,4 14 10-16,0-1 11 0,2-3 55 15,-3 1 16-15,0-4 22 0,2 4 33 0</inkml:trace>
  <inkml:trace contextRef="#ctx0" brushRef="#br0" timeOffset="284693.3318">10010 9650 784 0,'2'-9'277'15,"-3"3"-44"-15,2-1 7 0,-1 3-40 0,0-3 6 16,2 2-23-16,0 0 6 0,-2 0-17 16,0 5-41-16,0 0 7 0,0-9-28 0,0 2-2 15,0-1-3-15,7-2 2 0,-5 6-31 0,2-2 33 16,-3 0-36-16,3 3 26 0,-2-3-11 15,0 2-9-15,-1 0 19 0,0-1-29 0,0 1-8 16,2 0-13-16,-1 1-5 0,1-1-5 16,0 0-3-16,7-4 7 0,-2-1 1 0,-4 5-4 15,-1-1-3-15,0 1-4 0,2-1-3 0,1 1 3 16,0 1 2-16,-1 1 6 0,1-1 0 16,8-1 4-16,0-3 0 0,-2 3-15 0,3 0 18 15,-3 1 5-15,3-1-12 0,-3 1 10 0,-1 0-1 16,0 2 1-16,5-2-7 0,0 1 3 15,2 0-4-15,0-2 9 0,-2 4-6 0,1-2 6 16,2 0-1-16,0 0-3 0,0 2-10 0,1 0 1 16,-1 0 3-16,1 0-1 0,-1-1 0 15,1 1-4-15,-1 0-1 0,1 0-7 0,-1-2-3 16,-1 2 3-16,0-2-7 0,-3 0 2 16,4 1-8-16,0-2 5 0,-4 1-7 0,-2 2 10 15,6-2 0-15,-1 0-15 0,1 2-1 0,-4 0 9 16,-1 0-7-16,-3-3 10 0,0 3-12 15,4 0 9-15,1 0-3 0,0 0-6 0,-1 0 9 16,-3 0-18-16,0 0 1 0,4 0 16 0,-2 0-17 16,0 0 11-16,-1 0 1 0,4 0-11 15,0 0 3-15,0 0-1 0,-3 0 7 16,4 0-3-16,0 0-3 0,0 0 3 16,-1 0-4-16,-2 0 5 0,-1 0-4 0,-2 0-1 15,5 0 16-15,17 5-17 0,-16-3 12 0,-8-2-9 16,3 0 8-16,2 0-14 0,0 0 14 15,3 0-12-15,-1 0-1 0,0 0 14 0,2 0-6 16,-2 0 3-16,-4 0-3 0,0 0-9 0,2 0-8 16,1 0 16-16,-2 0 2 0,0 0-6 0,0 0 11 15,2 0-11-15,1 0 7 0,2 0 0 16,0 0 3-16,-3 0-18 0,3 0 16 16,0 0-13-16,1 0 9 0,2 0 1 15,0 0-2-15,2 0-10 0,0 0 10 0,2 0-6 16,-1 0-9-16,0 0 11 0,-1 0 7 0,25-14-1 15,-38 14-16-15,8 0 13 0,4 0 2 16,-1 0-11-16,2 0 14 0,1 0-4 0,0 0-11 16,-1 0 14-16,2 0-2 0,-1 0-2 15,1 0-15-15,3 0-1 0,-2 0 21 0,2 0-13 16,0 0 4-16,2 0-5 0,31-7 13 0,-32 4-10 16,3 1 12-16,-1 0-18 0,1 2 12 0,0-3-3 15,-18 3 8-15,7 0-1 0,3 0-14 16,3 0 16-16,-1 0-7 0,1 0 0 15,0 0-9-15,0 0-2 0,-1 0 11 0,26-10-4 16,-26 8-3-16,0 0 4 0,0-1 4 16,-1-1 0-16,-2 1-8 0,-1 0 2 0,-14 3-3 15,5 0 5-15,0 0 8 0,-1 0-11 0,-1 0 13 16,-3 0-14-16,-2 0 15 0,0 0-17 16,-7 0 11-16,9 0-5 0,-9 0 5 0,8 0-10 15,-8 0 19-15,9 0-26 0,-9 0 20 16,7 0-8-16,-7 0-6 0,8 0 8 0,-8 0 6 15,7 0-15-15,-7 0 2 0,6 0 14 0,-6 0-3 16,7 0-13-16,-7 0 16 0,8 0-18 0,-8 0 13 16,9 0-6-16,-9 0 5 0,7 0 1 15,6 1-3-15,-8 3 5 0,-1 1-15 16,8 4 5-16,0 3 10 0,0-1-7 0,-3 6 15 16,2 0-14-16,-2 2 4 0,0 0 1 15,-3 0 17-15,2 3 0 0,-1 0-1 0,0 5-20 16,1 2 17-16,-1-3-14 0,2 2 8 15,-4-2-1-15,2 3-7 0,-1-3 8 16,3 2-2-16,-4-2 0 0,1 0 0 0,4-2 4 16,-4 0 6-16,0 1 5 0,0 0-5 15,1-2-14-15,-1-1 18 0,-1 0-13 0,0-2 4 0,-1-2-10 16,0 0 7-16,-2 1-14 0,0-1 21 16,3 1-16-16,-4 2 13 0,3 1-3 15,-3-2 5-15,-1 3-28 0,1 1 30 0,-1-12-25 16,0 8 17-16,0 1 3 0,0 4 2 15,0-3-26-15,0 1-2 0,0-1 24 0,0-2-1 16,0-2-3-16,0-3-13 0,0-2 0 0,0-3-10 16,0-1 28-16,0-2-16 0,0 0-1 15,0-7 4-15,0 6 2 0,0-6 10 0,0 8-32 16,0-8 32-16,0 8-19 0,0-8 0 0,0 5 13 16,0-5-13-16,0 8 12 0,0-8-15 15,0 0 14-15,0 7 6 0,0-7-17 0,0 0-3 16,0 6 26-16,0-6-17 0,0 0-7 15,0 6 5-15,0-6 9 0,0 0 1 0,0 7-17 16,0-7-2-16,-6 10 0 0,5-8 11 16,-5 0-16-16,2 0 25 0,-2 0-2 0,-7 4-2 0,-5-1-17 15,2 0 19-15,-3 0-22 0,-1 3 2 16,2-3 15-16,-6-1 0 0,4 3-13 0,0-2 1 16,-2 1 19-16,-1 1-1 0,-1-3-16 0,-2 3 14 15,0-2-12-15,1 0 12 0,-1 0-1 16,2 1-1-16,0-3 0 0,4 0 6 0,0 0-10 15,-1-1-13-15,0 2-6 0,-1-3 12 0,0 1-7 16,4 1 16-16,-3-1-6 0,0 0 8 16,-1 1-12-16,1 1 18 0,-1-4-16 0,-1 2 13 15,0 4-18-15,-2-3 5 0,0 0-6 0,0-1 26 16,-1 1-15-16,1 0 2 0,2 1 1 16,-2-3-6-16,3 1-3 0,-2 1 11 0,2-1-8 15,0 0 16-15,0 0-20 0,2 1 11 16,3-3 0-16,-4 2-6 0,3-1-3 15,-3-1 4-15,2 2-7 0,0-2 8 0,-1 4 0 16,-2 0 14-16,1 0-5 0,-2-1-1 16,-2 0-13-16,-3-2 19 0,0 4-7 0,5 0 6 15,-5 0-20-15,1-1 21 0,-1-1-28 16,3 2 7-16,-2-2 1 0,1 2 21 0,3-1-22 16,0-1 21-16,1 1-12 0,-1-1 7 0,2-1-1 15,-2 1-10-15,1 0 4 0,0-1-9 16,-1 2-5-16,-1-1 24 0,1-1-26 0,-3 1 15 15,2 1-4-15,-2 1-2 0,3-2 1 0,-2 0 21 16,1 3-18-16,-2-2 10 0,1 0-10 16,3-1-5-16,-2-1 11 0,1 0 5 15,2 2-15-15,2 0 22 0,-1-1-25 0,0 0 9 16,2-2 9-16,-1 2 5 0,0 1-25 16,0-4 24-16,3 2-9 0,3 0-3 0,-5-1-15 15,4 1 19-15,-2 1-1 0,2-2-13 0,3 1 20 16,-1-1-17-16,1-1 13 0,11 0 7 15,-8 0-20-15,-1 0-3 0,2 0 15 0,0 0-5 16,-5 0-6-16,0 0 19 0,0 0-31 0,-7 10 26 16,9-10-16-16,0 1 5 0,2 0 4 15,0-1 11-15,0 1-14 0,-10 1 10 0,2-2-12 16,3 2 12-16,3-1-7 0,-8 3 9 16,3-4-10-16,-4 2 3 0,4-1 1 0,3-1 5 15,1 0-11-15,0 0-3 0,11 0-5 0,-10 0 11 16,1 0-13-16,0 0 0 0,-5 0 3 15,-1 0 21-15,1 0-19 0,1 0 17 0,-2 0-23 16,2 0 18-16,-2 0-17 0,3 0 23 0,-1 0-19 16,-2 0 0-16,-4 0-2 0,3 0 12 15,-2 0 2-15,2 0 8 0,2 0-18 0,-2 0 19 16,0 0-23-16,2 0-1 0,-1 0 7 16,0 0 17-16,-1 0-7 0,1 0-12 0,-2 0 9 15,-2 0-12-15,0 0 5 0,1 0 9 0,3 0-9 16,-2 0 9-16,2 0-13 0,1 0 19 0,2 0-13 15,-1 0 2-15,3 0 1 0,1 0 8 16,0 0-23-16,-3 0 5 0,0 7 2 16,-1-7 17-16,4 0-21 0,2 0 8 0,7 0-26 15,-14 9 6-15,14-9-14 0,0 0-12 16,0 0-16-16,0 0-24 0,-7 0-17 0,7 0 9 16,0 0-85-16,0 0-32 0,0 0-41 0,-7-6-70 15,8 3 28-15,3 0-238 0,-1 2 34 16,3-2 64-16,-2 0 42 0,-1 1 7 0,2 1 14 15,-2-1 24-15,-1 2 24 0,2-2 34 0,-1 2 3 16</inkml:trace>
  <inkml:trace contextRef="#ctx0" brushRef="#br0" timeOffset="286158.7338">6355 15371 727 0,'0'0'330'16,"0"0"-30"-16,0 0-23 0,0 0-9 0,0 0-27 16,14 0-31-16,-14 0 35 0,0 0-6 0,0 0-28 15,0 0-37-15,0 0-1 0,0 0-39 16,0 0 12-16,0 0-24 0,0 0-13 15,0 0-12-15,-11-17-6 0,0 8-31 0,2 4 15 16,1-1-5-16,1 1-14 0,2 1-19 0,1 2-1 16,0-1 7-16,2 3-8 0,0-1-4 0,1 0-2 15,1 1 4-15,2 2-2 0,1 0-16 16,2 1 11-16,10 2 10 0,1-1-15 0,5 3 16 16,0-1-23-16,0-3 6 0,2-1 2 15,0 3-2-15,-2-3-4 0,2 0-2 0,-14-2-4 16,7 0 11-16,1 0-5 0,0 0-17 0,-2 0 9 15,9-11-4-15,-14 8 10 0,-3-2 0 0,-2 3-2 16,-1-4-5-16,0 2-11 0,-3-1 19 0,1 2-21 16,-2-1 6-16,0-1-12 0,0 5-7 15,0 0 16-15,0-8 6 0,0 8 4 0,0-6-2 16,-12-2-11-16,9 5 0 0,0 3 3 0,0 0-10 16,-1 3 17-16,2 1-4 0,-1 2 11 15,1 10 14-15,-1 1-3 0,3 6 19 0,0-11-2 16,0 6 9-16,0 4 7 0,0 3-2 15,0 3-16-15,0 0 14 0,0 1-14 0,0-3 0 16,0 3-9-16,0-3 3 0,0-1 1 0,0 0-19 16,0-4-18-16,0-2-19 0,0-2-49 0,0-4 9 15,0-2-78-15,0-1-52 0,0-4-54 0,0 1 23 16,0-7-274-16,0 7-12 0,0-7 38 16,0 5 31-16,0-5 40 0,0 0 18 0,0 0 31 15,-4 4 16-15,6-6 25 0,-1-3 15 16</inkml:trace>
  <inkml:trace contextRef="#ctx0" brushRef="#br0" timeOffset="286759.8246">6992 15366 306 0,'3'-3'386'15,"1"1"-50"-15,-3 0-38 0,-1 1-39 0,-1 1-20 16,1 0-19-16,-1 0-16 0,-3 1 9 15,1-1-22-15,-1 1-21 0,-1 0-19 0,0 0-21 16,1 0 1-16,-3 1-13 0,1-1 41 16,0-1-13-16,0 0-35 0,6 0-1 0,-7 0-3 15,-1 0-10-15,-2 0-6 0,-1 0-7 0,-10-12-5 16,14 7-11-16,1 1-16 0,1 0 9 16,1 0-9-16,2-1 9 0,1 0-5 0,1 0-6 15,0 5 6-15,0 0-21 0,0-8 3 16,18-9-3-16,-10 11-20 0,1 3 1 0,2 0-1 15,-1 3 18-15,-1 0 7 0,5 0-1 0,16 20 9 16,-11-7-4-16,-1 3 4 0,0 4-2 16,-3-2-3-16,-1 2-6 0,-3 3 1 0,-4-3-6 15,0 2-3-15,-4-2 6 0,0 2 1 16,-3-13-4-16,0 6-11 0,0 1-6 0,-16 19 13 16,7-18 1-16,-5 0-5 0,0-5 2 0,0 2-10 15,-1 1-1-15,-2-2 0 0,2-2-6 16,-2-1-8-16,1-1-22 0,-1-1-7 0,0-1-4 15,3-2 5-15,2-1-9 0,0-3 11 16,12-1-10-16,-6 0 9 0,6 0 6 0,-8 0-10 16,-1-10 0-16,8 6 5 0,1-1 5 15,0 2 5-15,2-3-8 0,2 1 19 0,-1 1 1 16,8-5 9-16,3 1 10 0,-2 2 5 16,4 1 10-16,1 2-12 0,2 3 0 0,-3-1 8 15,4 0-12-15,-11 1 12 0,6 0 2 0,19 10-12 16,-19-5-9-16,-3-1 11 0,2 1-11 15,-3-2-19-15,-3 2-16 0,-2-1-23 0,-1-3-30 16,0 2 8-16,1-1-97 0,0-1-40 0,-2 0-20 16,-1-1-61-16,3 0 32 0,-6 0-270 15,0 0 44-15,15 0 34 0,20-12 19 16,-18 6 27-16,2-1 27 0,1-3 25 0,-2-1 26 16,2 0 42-16</inkml:trace>
  <inkml:trace contextRef="#ctx0" brushRef="#br0" timeOffset="287335.9116">7456 15408 684 0,'0'-10'364'15,"1"0"-32"-15,-2 2-19 0,0-1-11 16,0 3-37-16,0-1-32 0,1 0 11 0,-9-12-33 16,4 9-19-16,-1-1-25 0,-2-1 6 15,0 4-17-15,1 1-6 0,-3-1-13 0,-1 5-23 16,2-2 0-16,0 3-14 0,-5-5-16 0,1 6 0 15,13 1-7-15,-10 0-23 0,-3 0-9 16,-16 16 9-16,18-10 4 0,1 5-20 0,1-1 5 16,1 4-9-16,3 2 7 0,2 2 0 0,-1 2 14 15,4-10-6-15,0 3-2 0,0 2 8 16,11 16-3-16,-6-15-5 0,1 0 2 0,4-3-7 16,-1-2-3-16,2-3 6 0,-1-2-8 0,-1-3-5 15,-2-2-17-15,1 0 11 0,-8-1-2 0,11 0-18 16,13-18-8-16,-11 7 7 0,-3 0-8 15,1 0-6-15,-2-2 3 0,-1-1-20 0,-2-1 2 16,2-1 5-16,-4-2-2 0,1 1-7 16,-2-1 12-16,-1 7 6 0,0-6-13 0,-1 2 2 15,-1 5 12-15,1 0-3 0,0 4 12 0,-1 6-2 16,0 0 4-16,0-7-4 0,0 7-6 16,0-6 9-16,0 6 9 0,0 0 1 0,6-7 19 15,-5 10-3-15,-1 0 16 0,2 3 7 0,2 10 9 16,-1-1 5-16,3 3 19 0,1 1 5 15,-1 4-6-15,2 0 0 0,-3 2-19 0,0 3 14 16,1-3-12-16,0 4-1 0,-1-2-1 0,0-1-21 16,-2 3-5-16,1-5-4 0,-1-2 9 15,0 2-5-15,0-5-14 0,-2-5-3 0,1-3-6 16,-1-2-32-16,-1-2-26 0,0-2-15 0,0-1-12 16,0 0-24-16,0-1-29 0,0-1 13 15,0-2-143-15,0 0-38 0,-1-1-47 0,0-2 29 16,1 0-260-16,0 0 42 0,0 0 47 0,2-3 30 15,2 1 46-15,4-6 37 0,5 0 13 16,2-2 31-16,2 1 6 0,6-2 47 16,-1 0-41-16</inkml:trace>
  <inkml:trace contextRef="#ctx0" brushRef="#br0" timeOffset="287876.3504">8497 15216 628 0,'-2'-4'414'0,"-1"1"-48"0,1 1-56 15,0-1-17-15,0 0-35 0,2 3 9 0,-1 3-4 16,-1 0 14-16,5 0-15 0,-3 3 5 16,6 8-6-16,0 3-15 0,2 1-19 0,2 3-18 15,2 1 13-15,0 2-33 0,0-2-4 0,-1-1-40 16,3 1 7-16,-2-3-27 0,0 1-14 16,1-3-9-16,-5-2-15 0,1 1 11 0,-2-3-20 15,1-2-15-15,-3-3 6 0,-1-1-21 0,-1-1-17 16,0-2-32-16,0-3-16 0,-2 2-9 15,0-2-35-15,1-1-44 0,-2 0-26 0,0 0 12 16,1-5-129-16,-1 2-40 0,0-1-36 0,0-2 30 16,-3 2-200-16,3-3-37 0,0 0 40 15,-2 0 35-15,2-2 58 0,0-4 22 0,-6-14 24 16,1 10 15-16,4 3 20 0,1 7-38 16</inkml:trace>
  <inkml:trace contextRef="#ctx0" brushRef="#br0" timeOffset="288096.4362">8652 15351 283 0,'0'-9'298'0,"0"1"3"0,0 1-19 16,0 0-4-16,0 7 8 0,0-8-9 0,0 8-42 15,0-7-28-15,0 7 16 0,-12-12 5 0,10 12 3 16,1 1-8-16,-2 3-2 0,0 1-18 16,-3 9-1-16,-2 1-12 0,3 3-2 15,-3 0-27-15,2 0-8 0,-1 3-18 0,1-3-11 16,-1 2-5-16,-1 0-3 0,2-2-12 16,1 1-13-16,0-3-7 0,1-6-33 0,0-1-40 15,0-1-28-15,2-3-43 0,0 0 4 0,0-1-100 16,0-4-78-16,1 2-81 0,1-2 30 15,0 0 29-15,0 0 23 0,0 0-281 0,-6-11 51 16,5 6 33-16,0 1 41 0,-1-1 26 0,-3-9 9 16,1 4 30-16,2 2 15 0,0-1 10 15</inkml:trace>
  <inkml:trace contextRef="#ctx0" brushRef="#br0" timeOffset="288356.6278">8440 15472 323 0,'-5'1'522'0,"1"1"-107"0,0-2 21 0,-2 0-36 16,3 1-8-16,0 2-24 0,0-3-21 16,2 0-24-16,-1 0-18 0,4 0-10 0,3-2-8 15,0 0-26-15,15-3-25 0,0-2-15 0,2 2-41 16,4-1-22-16,1 0-2 0,1-2-28 16,-2-1 15-16,4 4-23 0,-3 0-41 0,-2 1-13 15,-5-2-50-15,0 3-43 0,-6 1-29 16,3-2-24-16,-5 2-61 0,-1-1 13 0,-3 2-148 15,-1-1-51-15,-1 0 31 0,0 1-283 0,-3-1 32 16,-1 1 41-16,2-2 37 0,-1 0 61 16,-1 2 7-16,2-3 66 0,9-5 14 0,3-3 8 15,3 4 42-15,7-4-40 0</inkml:trace>
  <inkml:trace contextRef="#ctx0" brushRef="#br0" timeOffset="302172.8614">9318 15112 560 0,'0'0'309'0,"0"0"-21"16,0 0-40-16,0 0 4 0,0 0-40 0,0 0 26 16,0-14-40-16,0 14 1 0,0 0-38 15,0 0-1-15,0 0-12 0,0 0-15 0,0 0-14 16,0 0-13-16,0 0 30 0,21-23-22 0,-21 22-5 15,-1 1-12-15,1 1 7 0,1 4-24 16,-1 1 26-16,0 1-4 0,2 12 4 0,-2-6-4 16,0 6 5-16,0 5-7 0,8 27-1 0,-5-23-3 15,-1 1-7-15,2 0-4 0,-3-1-13 16,1 0 8-16,0-2-17 0,-2-1 3 0,1-2-13 16,-1-12-8-16,0 4 5 0,0-1-6 15,0-2-15-15,0 1 16 0,0-3-6 0,0-1 2 16,0-3-4-16,-12 5-1 0,10-9-7 0,0 1 3 15,-1-2-3-15,-1-1-4 0,1-1-1 16,-2-1-5-16,1 0-3 0,0-2 0 0,1 0-12 16,-1-1 4-16,1 1-3 0,1 0-5 15,-1-3 8-15,1 5 0 0,-1-3 0 0,-1 2-13 16,3-1 12-16,-2 0-6 0,2 1 2 0,1 3 0 16,0 0-11-16,0 0 8 0,0 0 0 0,0-6 6 15,13-1-1-15,-7 7 5 0,1 0-2 16,14 1 4-16,-14-1-5 0,6 0 2 15,4 0-13-15,1 0 15 0,0 0-11 0,0 0 5 16,-4 0 4-16,0 0-6 0,-3 0-6 0,-1 0-23 16,-1 0-8-16,-1 0-20 0,-1 0-14 0,-7 0-32 15,9 0 9-15,-1 0-83 0,-2 0-32 16,5-10-22-16,-7 7-43 0,0 1 24 0,-2-1-180 16,0 0 35-16,-1-1 33 0,0 1-93 0,0 0 19 15,-1-1 45-15,1 1 23 0,-2-1 46 16,-1 2-2-16,2 2 13 0,0 0 6 0</inkml:trace>
  <inkml:trace contextRef="#ctx0" brushRef="#br0" timeOffset="302493.2139">9489 15305 651 0,'-1'-4'361'0,"-2"-1"-39"0,1 2-23 15,1 1 0-15,-1-1-50 0,0-1-28 16,2 2-27-16,-2 0-1 0,0-1-22 0,2 2-2 15,-1 2 24-15,1 2 10 0,1 1-11 0,-1 3-4 16,2 11 3-16,-2-7-4 0,0 6-20 16,9 29-8-16,-3-17-4 0,-2 0-15 0,0 0-2 15,2 1-8-15,1 0-5 0,-4-2-33 16,3-3-9-16,-2-3 2 0,2 0-17 0,-2-1 2 16,-1-3-9-16,-1-1-15 0,0-7 2 0,1 6-10 15,-3-16 5-15,0 7-30 0,0-1-12 0,0-6-13 16,0 0-29-16,0 7-32 0,0-7-31 15,0 0 8-15,3 5-85 0,-3-7-38 0,0-1-62 16,0-2-32-16,0-1 30 0,1 0-249 0,-2-2 35 16,2 1 61-16,-1-2 31 0,0-5 30 15,10-16 2-15,-6 16 14 0,-2-3 24 0,1 2-6 16,2-1 0-16</inkml:trace>
  <inkml:trace contextRef="#ctx0" brushRef="#br0" timeOffset="303221.1519">9806 15095 237 0,'-1'-2'373'0,"1"0"-26"0,-1 0-51 15,1-1-12-15,0 0-31 0,0 2 9 0,-1-1-9 16,1 0-29-16,0 0 7 0,0 0-15 15,1 1-18-15,-2-1-9 0,1 1-23 0,-1 2-15 16,-1 0-3-16,0 1-15 0,0 0-20 0,-1 2 13 16,1 2-3-16,-1-1-6 0,-4 10 9 15,1 0-1-15,-1 1-3 0,1 1-2 16,0 2 4-16,2-1-14 0,-1 0-6 0,2 1 12 16,1 0-8-16,-1 1-12 0,1 1 4 0,1 0-12 15,-1 0 5-15,0 0-26 0,0-1-5 0,0 2-3 16,2 1-11-16,0-2 10 0,0-12-12 15,0 7-11-15,0 1 17 0,12 17-15 0,-9-17 21 16,3-4-36-16,2 2 13 0,0-1-5 0,0-2-2 16,2-2 1-16,-2-3-6 0,0 0 12 15,-2-3-4-15,2-3-11 0,0 1 0 0,-1-2 4 16,-7 0-18-16,0 0 12 0,15 0 0 16,15-12-5-16,-21 8-5 0,-1 0-1 0,3-6-1 15,-6 1-4-15,-1 0-6 0,1 1 2 0,-4-1 1 16,-1 0 5-16,1 1 1 0,-1 8 1 15,0-7-12-15,0 1 21 0,0-1-9 0,-11-15-18 16,6 13 17-16,-1 2-15 0,-4 0 7 0,-1 3 6 16,2 1-12-16,2 1 2 0,-2 1-6 15,2 1 9-15,0 0 13 0,7 0-31 0,-7 0-1 16,7 0-8-16,-27 15-5 0,13-11-30 16,3 2-17-16,3-2 0 0,2-1-25 0,0-2-42 15,2 2 17-15,1-1-83 0,1-1-43 0,0 1-18 16,0-2-52-16,2 0 28 0,0 0-256 0,0 0 49 15,2-7 23-15,-1 5 36 0,2-2 30 16,-1 1 34-16,1-1 14 0,0 0 25 0,1-1-4 16,-1 3 5-16</inkml:trace>
  <inkml:trace contextRef="#ctx0" brushRef="#br0" timeOffset="304768.7684">10089 15093 385 0,'0'0'138'0,"0"0"19"0,0 0-6 15,0 0-51-15,0 0 0 0,13 0-14 0,-13 0 11 16,0 0-57-16,0 0-13 0,0 0-5 16,0 0-172-16,0 0-115 0,0 0-62 0,0 0 36 15</inkml:trace>
  <inkml:trace contextRef="#ctx0" brushRef="#br0" timeOffset="306183.5416">10294 15168 422 0,'0'0'326'16,"0"0"-49"-16,0 0-32 0,0 0-25 0,0 0-3 15,0-13-35-15,0 13 5 0,0 0-15 16,0 0-4-16,0 0-35 0,0 0 0 0,14 0 4 0,-14 0 2 16,0 0 8-16,0 0-33 0,0 0-16 15,0 0-9-15,0 0-10 0,0 0 20 0,0 0-11 16,0 0 13-16,0 0-22 0,0 0-3 0,0 0-3 15,0 0-7-15,0 0-7 0,0 0-3 16,0-12-22-16,0 12 5 0,0 0 7 0,0 0-13 16,0 0 10-16,0 0-17 0,0 0 6 15,0 0-3-15,0 0 5 0,0 0-20 0,0 0-1 16,0 0 4-16,-9-14 25 0,9 14-19 0,-2 1 0 16,2 1 2-16,-1-4 16 0,-2 1-14 0,2 1-24 15,-1 1 16-15,2-1 10 0,-2 2-6 0,1-1-5 16,-1-1 1-16,0 1 2 0,0 1-11 15,1-1 7-15,-1 0-2 0,0 1-10 0,-1-1 6 16,1 2 5-16,-2-1-6 0,3 2 12 16,-1-1-23-16,-1 2 23 0,0-2-10 0,1 1 0 15,0 0-12-15,-1 2 11 0,1-2-11 0,0 1-8 16,-1 1 25-16,1 1-10 0,-3 8 2 16,0-1-13-16,0 1 12 0,3-6 14 15,-2 7-4-15,2-6 3 0,0 2-11 0,2-2 15 16,-3-1-12-16,3-1 10 0,-1 0 1 0,0-1-21 15,0-1 14-15,1 0 6 0,0 2 1 16,0-1-7-16,0-7 4 0,0 6-9 0,0 7 6 16,0-1 4-16,0 2 3 0,13 10-5 0,-9-9-2 15,0-5 5-15,-3 1-10 0,7 2 4 16,-3-4-6-16,-1-1 6 0,0 0-13 0,0-1 15 16,2 5-13-16,-1-7 6 0,-1 1 0 0,0 1-4 15,1-3-4-15,-2 0 7 0,1 1-1 0,0-1 9 16,-1-1-12-16,2-1-1 0,-1 1 7 15,1 0-7-15,0-2 8 0,0 0-7 0,0 1-6 16,0-1 14-16,0-1-4 0,2 1-10 16,-7-1 10-16,0 0-13 0,9 0 5 0,-1 0 3 15,-1 0 2-15,14-13-4 0,-10 8 9 0,-2 0-7 16,-3 0 3-16,0 2 0 0,-2-1 0 16,6-6 3-16,-4 4-9 0,-3 1-1 0,1 2-1 15,-2-2 10-15,0 0 14 0,0 1-14 0,-2 1 3 16,1-1 7-16,-1 0-5 0,0 1 1 15,0-1-7-15,0 4-1 0,0 0 10 0,0 0-15 16,0-7 8-16,0 7-1 0,0-7-6 0,-10-4 5 16,8 9 6-16,-1-2 1 0,0 1 0 15,0 1-6-15,0-2-4 0,-2 1 1 0,2 1-9 16,-2 0 8-16,0 1 3 0,1-2-13 0,-2 3 8 16,0 0-12-16,0-3 18 0,0 3-14 0,6 0 7 15,0 0 1-15,-10 0 2 0,2 0-5 16,-3 0 3-16,-13 12-6 0,14-9 7 0,-2 2-6 15,1-1 9-15,2 1-11 0,3-2 6 16,0 1-1-16,0 0 1 0,2-2-9 0,0 0-19 16,1 0 1-16,0-1-12 0,0 1-10 0,1-2-4 15,-1 2-16-15,1 0-23 0,-1-2-29 16,1 0 4-16,2 1 11 0,0-1-100 16,0 0-27-16,0-3-38 0,1 1-36 0,1 0 30 15,1-2-261-15,1 1 53 0,0-1 35 0,6-4 33 16,-3 2 33-16,0-1 19 0,0 3 26 15,-1 0 12-15,0 0 2 0</inkml:trace>
  <inkml:trace contextRef="#ctx0" brushRef="#br0" timeOffset="306771.095">10649 15083 874 0,'-1'-7'311'0,"1"2"-32"0,0 0-1 15,0 0-7-15,0 1-18 0,-2-2-32 0,1 4-25 16,0-1-22-16,1 1-19 0,-1 1 22 16,0 2-15-16,-2 2-3 0,1 1 8 0,-1 11-13 15,-1 2 4-15,-1 0-23 0,2 1 1 0,2 2-25 16,-3-1 8-16,4-10-16 0,0 4-12 0,0-1-13 16,0-1 4-16,0 0-8 0,0-1-3 15,0-3-9-15,0 1 7 0,13 9-4 0,-7-7-5 16,0-5-12-16,-1-1 4 0,2-3-10 0,-1 0-1 15,2-2-9-15,-8 1 2 0,7 0 3 16,5 0-8-16,0 0 3 0,3 0-9 0,14-14-1 16,-18 12-1-16,1 1-4 0,-12 1-14 0,7 0 10 15,1 0 1-15,14 12 4 0,-13-6-1 16,-1 0-13-16,-2 0 4 0,-1-1 5 0,-2 1 7 16,2 8 15-16,-2-2 5 0,-1-3-5 15,-1 2-9-15,-1-11 27 0,0 12-11 0,-11 14-4 16,7-11 10-16,-5-4-3 0,0 1-32 15,-2-1 15-15,-1-2-6 0,-1-1-2 0,3-2-40 16,-2-3-27-16,3 0-21 0,3-3-48 16,-1 1 11-16,1-1-111 0,6 0-57 0,-6 0-73 15,6 0 30-15,-24-13-255 0,17 7 62 16,1-1 23-16,2 0 19 0,0-7 63 0,0 3 9 16,2 0 35-16,1 1 35 0,1-1 12 0,0 2 15 15</inkml:trace>
  <inkml:trace contextRef="#ctx0" brushRef="#br0" timeOffset="307052.3445">10669 15059 809 0,'0'-2'368'0,"0"-1"-41"0,0 0-40 0,0 3-36 15,0-2 28-15,3 1 19 0,-1 0-21 0,1 0-32 16,0 0-4-16,1 0-28 0,1 1-22 16,0-1-10-16,2 0-36 0,-1 1-1 0,11-2-7 15,-2-1-20-15,2 0-11 0,1 1-35 0,1-2-47 16,-2-1-35-16,3 2 2 0,0-1-110 16,0-4-53-16,-3 3-32 0,2 0 19 0,-4 0-252 15,-1 3-57-15,-4 1 32 0,-3-1 73 0,-7 2 14 16,0 0 24-16,8 0 36 0,-8 0-24 15,8 0 44-15</inkml:trace>
  <inkml:trace contextRef="#ctx0" brushRef="#br0" timeOffset="307580.2486">11108 14945 948 0,'1'-2'312'16,"0"1"20"-16,-2 0-50 0,0 1-8 0,-1 0-34 15,-2 2 17-15,3 0-8 0,-1 3-5 0,-1 0-14 16,-5 7-10-16,1 3-10 0,3 2-6 0,-2 0-7 16,-1 1-11-16,4 6 14 0,0 1-16 15,0-3-3-15,-1-1-31 0,2 5-11 0,0-5-2 16,2 6-16-16,0-3-15 0,0-12-1 15,0 4-10-15,0 4-24 0,0-1 7 0,14 21-5 16,-8-22-13-16,0-4 0 0,2-1-16 0,-1 0 10 16,-1-5-17-16,4 3 0 0,-2-4-10 15,2 1 7-15,1-2-3 0,-4-3-23 0,0-2-11 16,-1 0 20-16,1 0-24 0,-1-1 21 16,-6 0-8-16,0 0 11 0,7 0-27 0,11-12 7 15,-11 4 3-15,-1 2-10 0,-1-3 5 0,0-3 10 16,4-3-17-16,-5-3 5 0,-2 0 14 0,-1 6-8 15,0-2-10-15,-1-6-2 0,0 20 2 0,0-9 8 16,0-4-7-16,0 1 14 0,-14-8-15 16,9 15 8-16,-7-2-16 0,3 2 20 15,-2 4-1-15,11 1-4 0,-10 0-11 0,-2 0 14 16,-16 11-33-16,10-8-11 0,0 3-37 0,5-1-27 16,-1 2-44-16,2 0 17 0,-1 0-127 15,7-4-57-15,-1 0 29 0,1-3-271 0,2 2 30 16,3-1 37-16,-1-1 56 0,2 0 35 0,1-2 29 15,0-2 0-15,1 2 54 0,1-2 0 16,19-4-7-16,-4-1 59 0</inkml:trace>
  <inkml:trace contextRef="#ctx0" brushRef="#br0" timeOffset="313940.4294">11227 15017 421 0,'0'-14'333'16,"0"14"-26"-16,0 0-24 0,0-13-37 16,-18-5-7-16,19 13-12 0,-1 0-27 15,2 2 13-15,0-2-21 0,2 2-21 0,-1-1 13 16,1 2-3-16,0-1-15 0,1-1-12 0,1 3 9 16,3 0-2-16,0 1-11 0,6 0 5 0,22 14-12 15,-16-1-10-15,4 0 1 0,-4 4-13 16,3 2 7-16,0 3-13 0,1 1 4 0,0 3-21 15,1 3 4-15,-1 0-21 0,0 5-6 16,-2-2-9-16,0 1 8 0,3 1-17 0,-5 0-13 16,-3 1 8-16,-2 2 0 0,-3-1-15 0,-3 2 6 15,-1-1-8-15,-4 5-14 0,0 0-19 0,-5-21-39 16,0 10-57-16,-19 44 9 0,8-33-133 16,-3-2-69-16,-3 1 27 0,-3-1 23 15,-1-5 23-15,-3 2-329 0,0-3 35 0,-3 0 38 16,-4-1 33-16,-2-1 22 0,-3-2 43 0,-1-1 45 15,1-1 22-15,-6-3 16 0,2 2 8 16</inkml:trace>
  <inkml:trace contextRef="#ctx0" brushRef="#br0" timeOffset="314837.3451">6276 15041 563 0,'0'0'319'0,"0"0"-26"0,0 0-5 16,0 0-55-16,-16-8 9 0,2 16-22 0,-2 1-23 15,3 2 10-15,-3-1-9 0,0 3-32 0,3 0-18 16,0 1 25-16,-2 1-34 0,3 3 18 15,0 3-12-15,2 4-7 0,2 0 8 0,2 1-7 16,2 2 2-16,1 7-15 0,3 1 2 16,0-16 1-16,0 11-10 0,12 46-9 0,-4-29-17 15,4 1-10-15,1 2-4 0,5 1-2 0,0-2-5 16,3-1-5-16,2 0-8 0,3-3-13 0,4 0-4 16,2-3-10-16,2-5-19 0,1-2-37 0,5-3-25 15,5 0 6-15,3-4-140 0,2-4-45 16,1-3-91-16,9-7 28 0,0 3-251 0,5-2 38 15,2-4 63-15,1-2 31 0,3-1 30 16,4-2 5-16,2-5 40 0,7-2-1 0,-39 0 44 16,93-12 11-16</inkml:trace>
  <inkml:trace contextRef="#ctx0" brushRef="#br0" timeOffset="315831.9978">11989 15022 871 0,'0'0'369'16,"0"0"-19"-16,0 0-46 0,-9 22 31 0,17-4 11 15,1 2-30-15,4-2-31 0,-3 4-30 16,0 0-4-16,2-2-30 0,-6-1-13 0,1-1-28 16,0 0-11-16,0-1-11 0,-2-3 8 15,-3-5-12-15,0-1 0 0,-1-1-24 0,-1-7 3 16,0 0-24-16,0 0-11 0,0 5 9 0,0-5-26 15,-14 7-3-15,11-8 8 0,-2-2-8 16,-3-9-33-16,-1-1-5 0,1-1-9 16,3-1-21-16,2-2 15 0,1 5-11 0,1 0-15 15,1 12-7-15,0-10 19 0,13-14-13 16,-2 9 10-16,3 3-12 0,2 2 14 0,3 2-18 16,4 4 13-16,1 0 4 0,1 4-12 0,-13 0-5 15,8 0 19-15,27 16-18 0,-19-9 8 0,-3 0 5 16,0 1 11-16,-3 1-17 0,-2 2 12 15,-4-3-13-15,-2 1 3 0,-4 2-4 0,-1-7 14 16,-3 0-14-16,-1 2 24 0,-3-5 8 16,1 2-1-16,-3-3-2 0,0 0 11 0,0 0-12 15,-10 4-2-15,6-4-11 0,-1-3-3 16,1-1 15-16,-1 2 9 0,-4-9-24 0,-1 0 4 16,6 3 9-16,1-2 3 0,1 2-6 15,2-2-7-15,0 10 6 0,0-9-6 0,13-15-28 16,-5 11 14-16,4 1 5 0,1 2 5 0,3 0-14 15,2 4 17-15,4-1-7 0,1 3 18 0,2 2-1 16,0 2 5-16,-11 0-7 0,4 0-1 16,27 15 1-16,-22-5-3 0,-3 0 3 0,-1 1-13 15,-2-1 0-15,-5 2-2 0,-5 2 14 16,0-2-8-16,-5 1-16 0,1-3-22 0,-3-3-29 16,0-7-32-16,0 0-44 0,0 7-54 0,-11 5 18 15,8-9-141-15,0-2-66 0,0-1 31 16,0-1-279-16,1 1 80 0,2-3 39 0,0-1 49 15,4-1 24-15,7-7 22 0,2-1 44 0,4 1 26 16,2 0 36-16,3-5-13 0,-1 5 29 16</inkml:trace>
  <inkml:trace contextRef="#ctx0" brushRef="#br0" timeOffset="316149.8402">12948 15041 1066 0,'2'1'348'0,"0"2"49"15,1 2-19-15,-3 0-19 0,1 1-8 16,2 13-4-16,0 1-34 0,0-4-18 0,2 1-23 15,1 0-6-15,2-1-37 0,1 0 4 16,-2-3-34-16,5 0-9 0,0-2-24 0,0-3-27 16,-1-2-9-16,3-3 13 0,0-1-35 15,-2-2-8-15,-5 0 7 0,5 0-36 0,15-13-28 16,-12 4 2-16,-1 2-30 0,-1-3-13 16,-2-2 0-16,1-3-4 0,-3 1-14 0,-2-4-16 0,2-1 7 15,-4 1-1-15,-3 1-4 0,-2 7-6 16,0-3 4-16,0 1 8 0,-15-12-4 0,6 14-4 15,-1 2 17-15,-5 2-14 0,3 6-3 16,-8-2-15-16,6 2-14 0,4 0-20 0,-3 0-30 16,-1 0 10-16,-12 15-64 0,14-12-65 15,3 0-47-15,3 0 25 0,0-1-289 0,2 1 44 16,3-1 38-16,1-1 21 0,1 0 47 0,4 2 2 16,3-3 5-16,16 1 82 0,0 3-3 15,8 0-5-15</inkml:trace>
  <inkml:trace contextRef="#ctx0" brushRef="#br0" timeOffset="316485.731">13640 15033 858 0,'8'-3'420'0,"-2"-2"-60"0,-4 0 38 16,-1 0-29-16,-1 1-23 0,-1-2-27 16,-1 2-12-16,-1-1-39 0,0 0-7 0,-7-4-43 15,-2 1-24-15,-1 1-20 0,2 3-4 16,0 2-18-16,-3 2-13 0,5 0-30 0,-6 0-4 15,-18 12-16-15,15-6 6 0,-1 3-25 16,2 4 7-16,1-1-10 0,3 4-17 0,2 0 20 16,1 2-23-16,3-1 21 0,1 3-16 0,0-1-7 15,5-1 15-15,1-9-24 0,0 3-7 0,14 17 3 16,-4-15 9-16,4-3-11 0,1-4-8 16,0-2-13-16,0-4-20 0,-7-1-26 15,6 0-25-15,19-16-24 0,-15 6-29 0,0-5 1 16,1 1 10-16,-4-2-84 0,0-2-24 0,-2-1-4 15,-2-5-25-15,2 1-12 0,-6-5-19 0,3 2 25 16,-4-2-119-16,0-1-22 0,-1 3-34 16,-1-3-1-16,-2 0 33 0,-2 0 54 0,0 16 28 15,0-5 52-15,0-5 76 0,0 0 77 16</inkml:trace>
  <inkml:trace contextRef="#ctx0" brushRef="#br0" timeOffset="316736.3976">13676 14703 892 0,'-6'-21'126'0,"-3"-2"20"16,4 2-5-16,-3 1 10 0,-2 1 18 0,3 1 16 15,-1 3-3-15,1-1-16 0,-2 4 11 16,6 3 10-16,-1 1-2 0,2 3-31 0,0 1-17 15,0 1 32-15,2 3 27 0,0 0 8 0,0 0 13 16,-1 11 1-16,3 9 23 0,-2-9-3 0,11 29 2 16,-6-11-28-16,5 3 29 0,1 4 5 15,0 5-5-15,3 0-11 0,-2 1-14 0,0 0-32 16,-1 0-24-16,-1-1-17 0,0-1-6 16,-1 0-15-16,-2 0-22 0,-3-7-7 0,1-2-33 15,-2 1-32-15,0-2-4 0,2-5-81 0,-2-3-42 16,0-7-32-16,-3-3-73 0,0-4 20 15,0-8-168-15,0 0-73 0,-2 5 37 16,1-6-234-16,2-2 72 0,-1-1 38 0,0-3 36 16,7-7 40-16,5-3 9 0,1 0 27 0,4 1 26 15,4 0 39-15,6-1 31 0,0 3 0 16</inkml:trace>
  <inkml:trace contextRef="#ctx0" brushRef="#br0" timeOffset="317498.4948">14530 14682 921 0,'-1'-6'297'0,"1"4"3"16,0-4-7-16,-1 2-56 0,1 1 6 15,-2 0-27-15,2-1 19 0,-3 0-25 0,3 1-25 16,0 0-2-16,0 3 13 0,-2 1 4 0,2 1 8 16,0 3 12-16,0 1-10 0,0 15 22 0,0-10-9 15,0 7-13-15,0 6-6 0,0 2-22 0,0 3-19 16,0 1 5-16,10 32 2 0,-6-31-17 16,0 0-16-16,-4-2-14 0,3-5-13 0,-1 2-25 15,2-6-9-15,-4-2-7 0,2 3-7 16,0-9-44-16,-2-2-29 0,2-2-20 0,-1-2-27 15,1-2-27-15,-1-1-72 0,3-2 15 0,-4-2-167 16,4-2-60-16,-4-1 33 0,2 0-262 0,1-1 37 16,3-8 50-16,0-1 39 0,2-2 33 15,-1 2 43-15,1-2-2 0,-3 0 32 0,2 2 41 16,0 2 3-16,1-3 51 0</inkml:trace>
  <inkml:trace contextRef="#ctx0" brushRef="#br0" timeOffset="317769.7157">14797 14719 1245 0,'5'-7'481'0,"-2"2"-32"0,-1 1-30 0,0 1-48 15,0 3 7-15,1 1-31 0,-1 2-10 0,2 1-28 16,3 13-22-16,0-1-29 0,1 4 27 16,-1 2-17-16,-2 3-31 0,2 3-12 0,-3 3-33 15,-2-1 0-15,0-1-32 0,1 1-8 0,-3-1-11 16,0-14-16-16,0 5-24 0,0 1-18 15,0 0-26-15,0 0-32 0,0-2-3 0,0-3-89 16,0-2-38-16,0-5-43 0,0-2 13 0,0-7-195 16,0 0-93-16,-9 9 36 0,9-9-238 15,2-4 42-15,-2 1 56 0,2-3 20 0,-2 0 52 16,2 2 64-16,-1-1 17 0,1-2 23 16,2-7 26-16,2 1 18 0,-1 2 40 0,0 3 12 15</inkml:trace>
  <inkml:trace contextRef="#ctx0" brushRef="#br0" timeOffset="319242.1332">5678 16815 902 0,'-13'0'298'16,"13"0"-1"-16,0 0-32 0,0 0 16 0,0 0-35 15,0 0-28-15,0 0 22 0,0 0 3 0,0 0-26 16,0 0 1-16,0 0-21 0,0 0-7 16,0 0-10-16,-14 0-13 0,14 0-14 0,0 0-7 15,0 0 3-15,0 0 21 0,13 30-12 0,5-23 3 16,6 0-4-16,3 2-16 0,3-5-29 16,3 3-12-16,1 0 6 0,0 2-9 0,0-2-16 15,1-1-17-15,-2 2 0 0,-1 0-6 16,-5-1-32-16,3 1-34 0,-4-1-30 0,-5-1-43 15,1 3 6-15,-6-5-143 0,-6-2-112 0,-7 0 30 16,0-1-304-16,-3-1 53 0,0 0 41 16,0 0 39-16,0 0 33 0,-14 10 18 0,-1 0 25 15,-1-3 44-15,-3 1 34 0,1 5 13 16,-3-2 4-16</inkml:trace>
  <inkml:trace contextRef="#ctx0" brushRef="#br0" timeOffset="319437.6536">5881 17199 675 0,'0'3'452'0,"0"0"2"0,3-1-28 16,0-1-25-16,3 1-16 0,2-2-42 16,15 0-10-16,-10 0-50 0,6 0-28 0,5 0-23 15,2 0-31-15,1 0-18 0,1 0-28 0,-1 0-34 16,24 5-44-16,-28-1-44 0,-2-1-49 0,1 4 2 16,-1 0-167-16,-2-2-87 0,0-1 27 15,-1 2-274-15,1-4 38 0,0-2 36 16,-11 0 12-16,8 0 63 0,22-11 16 0,-13 6 19 15,0-3 14-15,1-1-11 0,3-1 64 0</inkml:trace>
  <inkml:trace contextRef="#ctx0" brushRef="#br0" timeOffset="335254.2343">7587 16658 367 0,'0'0'393'0,"0"0"-65"0,0 0 12 0,13 0-47 0,-13 0-37 15,0 0 3-15,0 0-31 0,0 0 11 16,0 0-8-16,0 0 0 0,0 0-21 0,0 0-3 16,0 0-6-16,0 0-23 0,0 0-26 15,0 0-9-15,0 0-14 0,0 0-15 0,0 0-17 16,0 0-2-16,0 0-16 0,2 12-3 16,-6-15-12-16,0 1-2 0,0-1-13 0,-1 2 0 15,2-2-9-15,-1 1 3 0,1 2-15 0,-1-3 5 16,1 2-9-16,1 0 4 0,-1 0-5 0,2 0-5 15,0-1-3-15,1 1-7 0,2 2 5 16,1 0-5-16,1 0-8 0,2-1 16 0,13 4-9 16,0-3 1-16,2 1-8 0,2 3 15 15,2-4-9-15,2 0-4 0,1 1-5 0,0-1 12 16,-3 0 0-16,-14-1 0 0,6 0-1 0,2 0-6 16,0 0 3-16,-1 0 6 0,12-11-5 15,-20 7-1-15,-2 0 1 0,-2 0 0 0,0 0 0 16,-2 0-12-16,0-1 8 0,-2 1-4 15,-1-1-6-15,0 1-2 0,-1-1-7 0,0 5 18 16,0 0-9-16,0 0 9 0,0-6-5 0,0 6-8 16,0 0-2-16,0 0 13 0,-8-12-1 0,5 15-13 15,2 0 25-15,1 2 2 0,-4 12 21 16,0 1-3-16,1 11 20 0,-1-4 6 0,0 2-4 16,2 1 1-16,-1-1-19 0,-1 2 2 15,2 3-6-15,-2-1 4 0,0-1-9 0,1-2-4 16,0-4 10-16,0-1-19 0,1-3-19 15,-1-4-12-15,2-5-4 0,0-1-24 0,0-5-36 16,1-3 8-16,-1 1-159 0,1-3-64 0,1-3 26 16,0 1-305-16,-1-1 50 0,3-4 40 15,2-7 25-15,1-1 57 0,4-2-6 0,6 2 51 16,-2 3 42-16,4-5 10 0,2 3 12 0,1-1 6 16</inkml:trace>
  <inkml:trace contextRef="#ctx0" brushRef="#br0" timeOffset="335820.6915">8377 16726 532 0,'-1'-2'408'0,"0"1"-48"16,-1 0-39-16,1 0-41 0,-1-1 23 16,0 2-5-16,0-1-30 0,0-1-20 0,-1 2-17 15,1-1-16-15,0-2-31 0,0 1-13 16,-1 1-26-16,0-3 5 0,1 1-15 0,0 0-10 15,0-1-17-15,0-1-3 0,1 2-9 0,0-2-13 16,0 0 0-16,1 0-14 0,0 5-1 0,0 0 2 16,0-8-14-16,0 2-14 0,16-11 4 15,-6 11-6-15,-1 1-7 0,0 4 8 0,-9 1-6 16,14 0-9-16,12 14 4 0,-12-2-5 16,-1 1 6-16,1 1-5 0,-3 1-4 0,1 3 1 15,-3-2 4-15,-3 0 1 0,0 2-11 16,-6 1 8-16,1-7-7 0,-1 7 4 0,0-11-9 15,0 6 5-15,-10 17-7 0,4-16-3 0,-3-1 15 16,2-1-18-16,-4-1 12 0,-1-1-5 0,-2 0-10 16,-2 0 1-16,3-4 1 0,-6 1-2 15,6-1 8-15,-1 1 4 0,1-2-6 0,1 1-1 16,2-1-2-16,3-3-6 0,2 1 0 16,0-1-1-16,2-1 7 0,2 1-7 0,-2-2-2 15,2 0-3-15,0 1-4 0,1-2 14 0,0 0 1 16,0 0-10-16,0 0 11 0,12 2-11 0,-6-3 12 15,0 0-12-15,13-1 9 0,-9 2-2 0,5 0-7 16,25-8 5-16,-18 4 12 0,3 2 3 16,0 2-17-16,1 0-1 0,-14 0 8 0,3 0-1 15,4 0-4-15,-4 0-8 0,0 0-3 0,-4 0-26 16,-3 0-11-16,0 0-10 0,-8 0-36 16,9 0 9-16,-3 6-70 0,-6-6-29 0,7 0-19 15,-7 0-28-15,0 0-67 0,0 0 30 16,0 0-245-16,11 10 20 0,-11-12 55 0,1 1 27 15,-1 0 15-15,1-2 23 0,0 1 27 0,0-2 14 16,1 1 7-16</inkml:trace>
  <inkml:trace contextRef="#ctx0" brushRef="#br0" timeOffset="336884.0191">9115 16715 646 0,'0'0'305'0,"0"0"-34"0,0 0-21 16,15 0-4-16,-15 0-31 0,20-4 0 0,-16-1-19 15,-3 0 2-15,1-2-6 0,-2 0-49 0,0-10-14 16,0 8 36-16,0-6-23 0,0 2-19 16,-18-18-5-16,11 16 13 0,-1 1-17 0,-1 0-7 15,0 3-23-15,-1 0 7 0,-3 4-29 0,2 3 16 16,-1 2-9-16,12 2-2 0,-10 0-8 15,-3 0 6-15,-19 16-25 0,15-4 14 0,2 2-9 16,0 1 0-16,2-1 0 0,1 3 19 0,3 2-23 16,1 2 7-16,3-3-14 0,1 0 13 0,3 1 1 15,1-10-4-15,0 3 7 0,15 13-8 16,-7-11-16-16,2-4 17 0,2-1-18 16,2-4 3-16,-2-2-13 0,-12-3 2 0,14 0 7 15,16-14-22-15,-14 7-12 0,-1-4-20 0,2 0 9 16,-6 0-15-16,4-3 4 0,-3-1 0 0,-1-2 6 15,0 3-17-15,-3-1 0 0,1 4 15 16,-1 2-8-16,-3 2 12 0,-1 0-24 0,-2 5 46 16,1-3-16-16,-2 2 15 0,0 3-10 0,-1 0 34 15,0 0 1-15,0 0 28 0,4 14-7 16,-4-6 13-16,1 12 16 0,1 4 2 0,-1 0 18 16,0 2-2-16,-1-12-3 0,0 5-20 0,0 5 12 15,0-1-21-15,0 0 9 0,0 1-25 0,0-2 14 16,0-4-23-16,0 0 7 0,0-2-22 15,12 12-10-15,-12-28-22 0,0 7-19 0,0-7-32 16,0 7-23-16,0-7-39 0,0 7 12 16,0-7-148-16,0 0-55 0,0 0 29 0,-4 9-233 15,4-8-6-15,1-1 42 0,1-2 37 0,-1 2 30 16,2-1 29-16,1-1 25 0,0 1 25 0,1 0 18 16,3-2 21-16</inkml:trace>
  <inkml:trace contextRef="#ctx0" brushRef="#br0" timeOffset="337578.8686">9680 16656 685 0,'2'3'402'0,"-1"1"-62"0,2 2-4 0,3 8-44 16,0 2 32-16,-1-1-25 0,1 1-23 0,0 2-30 16,-2-1-13-16,-3-3-23 0,1-4-17 0,0-2-21 15,-1 0-27-15,0-2-6 0,0 0-15 16,0-3-6-16,-1 2-17 0,3-2 2 0,-2 0-14 15,-1-3-8-15,0 0-3 0,0 0-14 0,0 0 2 16,-7 2-9-16,5-5-10 0,1-2-15 16,-1 0-2-16,2-1-16 0,0 0 2 0,3-11-4 15,-3 12-5-15,0-4-1 0,13-12 6 16,-6 10-5-16,1 3-6 0,5 0 4 0,-3 2 5 16,5 2-9-16,-1 4 1 0,-4 0 10 0,5 0 6 15,19 15-4-15,-16-5 3 0,1 2 6 16,0 2 12-16,-2 2 5 0,0 2-9 0,-4 0 1 15,3-2 18-15,-6 0-7 0,-3-1-1 16,-1-1-11-16,0-2-9 0,1 0-3 0,-4-7 14 16,0 1 0-16,0-2-4 0,-3-4 3 15,-1-2 5-15,-1 2-12 0,1-2 2 0,0-1-15 16,-1 0 16-16,1-4-14 0,1-1-16 0,1-10 2 16,-1 8-7-16,0-5-1 0,11-16-1 15,-1 14-15-15,-2 2 15 0,3 0-13 0,2 1 16 16,0 3-17-16,1 3 11 0,0 2 0 0,4 2 3 15,-12 4 5-15,3 0-6 0,6 0 17 16,-2 0-2-16,18 11 20 0,-15-5 6 0,-1 6 10 16,-1 0-19-16,-2 3 19 0,-3-2-12 15,1 2 1-15,-6-2 5 0,0-3-17 0,-1-1 11 16,-2-2-16-16,-1 1-7 0,0-8-5 16,0 0-29-16,0 0-38 0,0 5-36 0,0-5 11 15,0 0-160-15,-9 7-59 0,8-10-50 0,-1 0 33 16,2-1-250-16,2-2 67 0,4-5 33 15,-1-4 45-15,9 1 9 0,2-3 30 0,4 1 25 16,0 2 31-16,2 0 31 0,-1 0 3 0</inkml:trace>
  <inkml:trace contextRef="#ctx0" brushRef="#br0" timeOffset="337871.6616">10478 16715 905 0,'-2'4'371'0,"0"0"-38"0,1 3-40 0,-6 8 69 15,-2 2-15-15,6-7-30 0,1 7-17 16,2 0-17-16,-1-1-1 0,1-16-24 0,0 10-25 15,0 2-35-15,13 13-15 0,-8-14-11 16,4 0-10-16,-1-5-21 0,3-3-11 0,-11-3-13 16,9 0-28-16,-1 0 5 0,6 0-16 0,17-10 0 15,-14 6-23-15,0-9-32 0,-3 6-11 16,0-8-12-16,-2-1-4 0,-3-1-6 0,2 0-17 16,-4-1-1-16,-1 2 7 0,-3 0 0 0,0 4-16 15,-3 1 14-15,0 11-10 0,0-8 3 16,0 8 2-16,-14-14-15 0,7 12-24 0,2 2 6 0,-2 0-55 15,0-2-15-15,0 4-25 0,7-2-34 16,-8 0-35-16,1 0-42 0,7 0 25 0,-10 0-209 16,4 0-35-16,6 0 49 0,0 0 21 15,0 0 13-15,-10 8 48 0,15-6 38 16,14 3 0-16,3-3-1 0</inkml:trace>
  <inkml:trace contextRef="#ctx0" brushRef="#br0" timeOffset="338399.5515">11017 16721 742 0,'2'-5'433'0,"0"1"-67"0,-1-1-10 15,-1 0-40-15,-1-2-4 0,-1 2-14 0,1 0-21 16,-1-1-23-16,-6-3-21 0,-3 0-36 0,1 6-10 16,-5-2-21-16,4 2-8 0,11 3-19 0,-11 0-4 15,-13 11-12-15,10-4-13 0,2 5 6 16,0 2-15-16,0 1-12 0,3 1 1 0,2 3-13 15,2-2 5-15,1 1-19 0,2-2-12 0,2-9 5 16,0 0-2-16,0 4 0 0,18 12-18 16,-9-12-2-16,2-6-22 0,-1-4-29 0,-10-1-15 15,12 0-16-15,19-11-63 0,-9 2 11 0,-3-3-22 16,2-3-20-16,-4 0-21 0,2-4-23 16,-6 2-3-16,0-3 0 0,0-2-19 0,-1 0-26 15,-1-3 4-15,-2 0 21 0,-1-1 19 0,-2-1 26 16,2-2 35-16,-6 0 1 0,1 3 57 15,-3 13 39-15,0-5 24 0,0 0 12 0,-12-23 36 16,4 24 2-16,2 3 9 0,-4-1 10 0,-2 5 14 16,5 1 8-16,-1 2 7 0,2 3 0 15,-1 0 21-15,3 2-12 0,-2 2 24 0,6 0 22 16,0 0-3-16,-7 0 9 0,-6 20 7 0,8-4-4 16,2 2 19-16,3 9-7 0,0-14 29 15,0 7 0-15,15 25-7 0,-9-17-14 0,5 3-11 16,3-2-13-16,1-3-31 0,3 0 1 15,-3-3-14-15,0 3-6 0,-1-4-9 0,2-3-54 16,-2 1-20-16,0-3-57 0,-2-5-38 16,-2-2-33-16,-1-3 11 0,0-6-164 15,-3 1-64-15,3-2 29 0,-9 0-220 0,0 0-38 16,9 0 34-16,16-10 39 0,-8 5 35 0,2-4 26 16,2-1 25-16,5 0 24 0,1 1 40 15,-3-2 0-15,4 2 1 0</inkml:trace>
  <inkml:trace contextRef="#ctx0" brushRef="#br0" timeOffset="338657.2376">11712 16537 360 0,'0'-2'482'0,"1"-1"-88"16,-1-1-58-16,0 2 21 0,1 2-25 0,0 0 10 16,0 3-5-16,0 3 2 0,0 0-26 15,3 14-2-15,-1 2-3 0,2 1-16 16,-1 1-15-16,0 0-32 0,-2 0-26 0,3 0-25 15,-3-1-19-15,0-3-18 0,-2-11-17 0,0 4-15 16,0 0-31-16,0-2-27 0,0-3-28 0,0-1-30 16,0-7-29-16,0 0-65 0,0 0 9 15,13 11-157-15,-8-17-58 0,6-7 27 0,-2 1-286 16,2-6-23-16,0 0 52 0,-2-1 54 16,4 1 25-16,0-2 33 0,-4 3 15 0,-1-3 26 15,3 1-19-15,-1 1 16 0,-2 0 94 0</inkml:trace>
  <inkml:trace contextRef="#ctx0" brushRef="#br0" timeOffset="338888.8536">11926 16513 860 0,'-1'-2'403'0,"1"0"24"0,1 1-12 15,-2-1-14-15,0 4-9 0,1-1-35 0,0 2-7 16,2 4-7-16,-2-1-8 0,3 12-37 0,-3-9 25 16,7 22-28-16,-3-9-20 0,3 4-17 0,-6-4-40 15,5-1-21-15,0 0-28 0,-4 0-7 16,0-1-22-16,-1-2-33 0,2-5-16 0,-2-1-51 15,1 3-4-15,0-5-82 0,-1-3-31 16,1-1-71-16,1-3 14 0,-3-3-191 0,0 0-74 16,0 0 36-16,0 0-269 0,7-11 53 0,-5 6 48 15,6-6 69-15,3-3 5 0,1 0 22 16,8 2 28-16,2 1 69 0,6-1 25 0,5 0 4 16,8 0 32-16,3-1 0 0</inkml:trace>
  <inkml:trace contextRef="#ctx0" brushRef="#br0" timeOffset="339623.8086">13244 16494 620 0,'-2'-4'433'0,"0"1"-60"0,2 3-49 16,0 0 5-16,0 0-18 0,0 0-19 15,0 0 17-15,0 0-8 0,0 0-19 0,0 0-13 16,0 0-25-16,28 25 4 0,-14-11-31 0,-2 0 2 16,1 1-23-16,-1 0-29 0,-1-1-16 15,-3 0-2-15,6 0-15 0,-5-2-22 0,-2-2-33 16,-2-3-23-16,0-2-19 0,-1 0-36 15,-2-3-34-15,-2 1-50 0,2-1 8 0,-1-1-142 16,-1-1-48-16,0 0-32 0,0 0 27 16,9-10-202-16,-6 5-46 0,-2 0 41 0,9-10 34 15,-8-1 35-15,1 0 19 0,-1 0 22 16,1-1 23-16,-3-1 31 0,2 4 8 0</inkml:trace>
  <inkml:trace contextRef="#ctx0" brushRef="#br0" timeOffset="339811.8079">13422 16486 708 0,'0'-7'313'0,"0"2"-2"0,0 2-37 16,0-1 13-16,0 0-36 0,0 3-31 0,-2-1 57 15,0 2-9-15,0 1-7 0,0 0-8 0,0 5-2 16,-5 7-7-16,-2 4-10 0,1 0-15 0,-2 3-36 16,0 1-14-16,0 0-14 0,-1-1-8 15,1-2-36-15,1 2 11 0,0-2-29 0,-2-1-48 16,3-5-23-16,0 1-38 0,3-4-44 0,4-2 4 16,-5-2-115-16,2-3-92 0,3-1 24 15,1-1-287-15,0 0 44 0,0 0 36 0,0 0 20 16,-5-10 1-16,5 5 29 0,1 2 25 15,-1-1 48-15,0-1 17 0,0 0 14 0</inkml:trace>
  <inkml:trace contextRef="#ctx0" brushRef="#br0" timeOffset="340037.4097">13202 16631 830 0,'-5'0'396'0,"1"-1"-58"0,-1 0 56 16,2 1-47-16,0 0-27 0,1 0-9 0,0 1-15 15,2 1-12-15,-1-1-18 0,3 1-6 0,0-2-29 16,3 0-27-16,3 1-8 0,0-1-26 0,12-1-33 16,-9 1-9-16,7 0-36 0,23-9-46 15,-14 4-90-15,0-1 4 0,-3-2-173 0,1 1-99 16,-2-2 29-16,1 2-265 0,1 1 41 16,-1 0 38-16,4 0 52 0,3 2 15 0,1 1 28 15,4 0 23-15,-2 1 41 0,-1 0 2 16,1-1 5-16</inkml:trace>
  <inkml:trace contextRef="#ctx0" brushRef="#br0" timeOffset="340441.986">14206 16295 428 0,'1'-7'487'0,"1"2"-95"0,0 3-53 0,-2 2 0 16,2 2 2-16,0 1-9 0,0 2-26 16,4 14 0-16,-2 0-17 0,1 5-19 0,-2 0-9 15,0 3-22-15,-1 0-32 0,0 2-17 16,-1-2 1-16,0-1-35 0,-1-1-11 0,0-2-20 16,0-13 1-16,0 5-17 0,0-1-14 0,0-2-13 15,0-1 6-15,0-2-7 0,0 0-18 0,-12 4-7 16,12-8 3-16,-1-2-11 0,1-3-15 15,0 0-10-15,0 0 1 0,0 0-13 0,-2 5-6 16,3-7-22-16,1 1 5 0,0-1-7 0,2 1 4 16,0-4-21-16,1 3 10 0,2-1 1 15,8-4-19-15,6 2-8 0,-3-3-9 0,2 4-4 16,0-1-24-16,2 2-24 0,-2-1 11 16,4 1-89-16,-5-2-36 0,-1 0-21 0,1-2-48 15,-2 2 31-15,-7 1-185 0,-2 1-65 0,-1-1 38 16,-2 3 33-16,-3-2 39 0,0 0 15 15,-2 0 31-15,2 0 44 0,-2 0 6 0,0 3 4 16</inkml:trace>
  <inkml:trace contextRef="#ctx0" brushRef="#br0" timeOffset="340687.6418">14431 16440 291 0,'-4'-2'483'0,"2"0"-93"0,-1 0-59 15,3-1-42-15,-2 3-38 0,0 0 72 0,-1 0-5 16,1 2-17-16,0 3-16 0,2 0-22 15,-2 0-4-15,2 14-21 0,0 0 11 16,-2 3-40-16,2-10-4 0,0 5-30 0,0 6-12 16,0 0-21-16,0 1 0 0,0-2-25 0,0 3-16 15,0-3-26-15,0-1-29 0,0-2-45 16,0-2-28-16,0-3-28 0,0-2 6 0,0-5-132 16,0 0-33-16,5-7-86 0,-5 0 27 15,13 6-290-15,-9-11 55 0,8-3 38 0,-1-5 34 16,5-4 53-16,-3 0 25 0,0-3 25 0,5 1 23 15,-4-5 17-15,2 2 12 0</inkml:trace>
  <inkml:trace contextRef="#ctx0" brushRef="#br0" timeOffset="341054.1143">14737 16278 813 0,'0'-7'414'0,"2"2"-61"0,-2 1-47 16,0 0-23-16,-2 2 7 0,1 0-31 0,1 0-7 15,-2 2-11-15,0 2-5 0,0 1-15 16,-1 2-7-16,-5 12-5 0,2 4-18 0,1-1 3 16,-2 5-16-16,4 0 0 0,-1 7 8 0,0-3-23 15,2 5-12-15,2-19-5 0,0 9-24 16,12 27-5-16,-4-23-31 0,-1-5-7 16,1-3 6-16,-1-2-5 0,0-4-13 0,4-2 4 15,2-6-3-15,-1-2-27 0,-3-4-20 16,-9 0-10-16,9 0-12 0,4 0-23 0,10-18-7 0,-8 7-1 15,1-1-12-15,-6-3-4 0,2 2 7 16,-3-3-4-16,-3 1 3 0,-2 0-3 0,-2 4 8 16,-2 2-13-16,0 9 8 0,0-8 12 0,0 8-12 15,-14-15-12-15,8 13-31 0,-1 1 4 16,1 0 7-16,-11-3-69 0,0 2-60 0,1 1-26 16,5 1-48-16,-1-3 26 0,3 1-294 0,2 2 40 15,3 0 14-15,4 0 42 0,0 0 31 0,0 0 51 16,-6 0 54-16,6 0 3 0,-6-7 12 15,14 5 7-15</inkml:trace>
  <inkml:trace contextRef="#ctx0" brushRef="#br0" timeOffset="341459.7009">15152 16231 643 0,'5'-4'398'0,"-3"-1"-22"0,0 3-43 15,-2-2-41-15,3 0 6 0,-3 3-24 16,0-2-27-16,0 1-26 0,0 1-32 0,0 1 5 16,2 1-8-16,-4 1-12 0,2 2 4 0,0 2-3 15,0 1 3-15,0 15-12 0,0-10 9 16,0 10-10-16,0 5 11 0,0 2 6 0,0 0-38 16,11 33 7-16,-9-30-19 0,3-2-9 0,-3-1-22 15,4-3-8-15,0-1-8 0,2-7-19 0,-3 1 3 16,-1-8 2-16,2 2-7 0,0-4-19 15,0-5-2-15,-3 0-7 0,5-4-3 0,-8 0-48 16,9 0 15-16,12-16-24 0,-10 6-1 0,0-1 0 16,-4-2-1-16,0-2-6 0,-1 0-13 15,-1-1 17-15,-3 2-4 0,-1 2-9 0,-1 12 7 16,0-8-4-16,0 1 7 0,-17-11-10 16,6 11-3-16,-1 3-32 0,-3 1-18 15,-3-2-16-15,7 5 10 0,2 0-88 0,-2 0-51 16,2-1-39-16,9 1 25 0,0 0-238 0,-7 0-45 15,7 0 52-15,-8 0 36 0,8 0 32 16,0 0 15-16,-6-1 25 0,9 0 25 0,4 0 22 16,10-1 21-16</inkml:trace>
  <inkml:trace contextRef="#ctx0" brushRef="#br0" timeOffset="341792.0939">15476 16276 529 0,'3'-3'443'0,"-1"1"-76"15,-4 2-48-15,1 0 30 0,-1 2-37 16,2 0-10-16,-2 2-37 0,0 0-14 0,2-1-16 16,-2 4-20-16,0-2-27 0,2 2-7 0,0 3-24 15,0-1-9-15,0 4-15 0,13 13-11 0,-5-12 2 16,2-1-22-16,1 1-9 0,2-3-8 16,5 0-7-16,-5-1-7 0,6 2-10 0,-1-2 3 15,0 1-18-15,4-1-1 0,-6-3-3 16,2 5-1-16,-5-2-15 0,1 0 8 0,-5-5-9 15,-3 2 6-15,0 0-2 0,-4-2 7 0,-2 2-1 16,0-7-11-16,0 0 5 0,-14 20-15 16,3-8 8-16,-3-3-3 0,-4-2-3 0,-2-2-36 15,-1 3-18-15,-1-7-43 0,0 0 7 16,11-1-191-16,-5 0-72 0,-20-11 28 0,15 5-261 16,4-3 46-16,3 2 39 0,3-6 35 0,3 2 44 15,2-4 27-15,2 1 23 0,1 1 30 16,3 5 2-16,0-6 15 0</inkml:trace>
  <inkml:trace contextRef="#ctx0" brushRef="#br0" timeOffset="341999.646">15525 16303 605 0,'3'-2'511'16,"0"1"-35"-16,3-2-28 0,0 1-38 0,-1-2-28 15,11 1-44-15,-1 1-37 0,1-3-13 16,0 0-39-16,2 2-21 0,0 1-32 0,4 0-13 15,-3-1-42-15,0 3-44 0,4-2-68 0,0 2-2 16,-1-2-140-16,-4 1-62 0,2-1-83 16,1 0 26-16,-8 2-291 0,5 0 40 0,2 0 36 15,5 0 31-15,2 0 27 0,0 0 24 0,-2 0 27 16,2 0 3-16,-1 0 34 0</inkml:trace>
  <inkml:trace contextRef="#ctx0" brushRef="#br0" timeOffset="342415.2477">16173 16169 826 0,'0'-7'345'0,"0"-1"-26"0,-2 4 6 15,2-1-42-15,-2 2-48 0,2 1-29 0,0-2 21 16,0 1-32-16,-1 3-1 0,1-3 2 0,-1 4 12 16,1 1-6-16,-1 1 4 0,-2 2-12 15,3 2 15-15,-4 11 4 0,0 4 3 16,-1 1-16-16,-1 3 4 0,1 1-18 0,-2-1-7 15,2 3-21-15,-1-2-15 0,-1 2-23 0,1-5-14 16,-1 3-11-16,4-3-8 0,-3-1-10 16,4-2 4-16,2-3-8 0,0-4 1 0,0-14-7 15,0 9-7-15,0 0 3 0,0-1-7 16,11 4-32-16,-9-10-6 0,5 1-8 0,0-3-20 16,-1 0-8-16,12-5 3 0,-2 0-24 0,2-3 4 15,-3-1-13-15,-1-1 6 0,-3-2 14 0,1 3-1 16,-3-4-8-16,0 4 15 0,-3-1-10 15,-2 4 14-15,-4 0-19 0,0 6 10 0,0 0 5 16,0-6 10-16,0 6-20 0,-13-13-9 16,7 12-24-16,-1-1-36 0,-9-1-49 0,-1-1 14 15,1-1-152-15,-3 3-86 0,2-1 32 0,1 1-252 16,9 0 56-16,0-2 55 0,1 4 35 16,6 0 33-16,0 0 29 0,0 0 25 0,-5 0 35 15,12-1-3-15,0 1 31 0,13 0-22 16</inkml:trace>
  <inkml:trace contextRef="#ctx0" brushRef="#br0" timeOffset="343316.9548">16916 16310 764 0,'-2'16'437'0,"2"-1"26"0,0-7-41 15,0 8-21-15,0 1-27 0,0 0-26 16,16 20-38-16,-11-22-19 0,-1-1-36 0,2 0-12 16,-3-3-23-16,-1-4-26 0,0 0-22 0,-2-3 2 15,0 0-32-15,0-1-5 0,0 0 3 0,0-3-25 16,0 0-12-16,0 0-4 0,-7 0 0 16,3-3-19-16,0 1-14 0,2 0 0 0,-9-10-17 15,1 2-15-15,2-2-2 0,-1-2-2 16,4 4-2-16,-2-3-8 0,3 0-14 15,-5 0 6-15,9 13-17 0,0-10 11 0,0 1-21 16,0 1 26-16,0 1-8 0,0 0-4 0,11-3-2 16,-7 6 12-16,12-4-21 0,-1 1 16 15,4 3-14-15,1 1 5 0,-11 3-1 16,10 0-2-16,2 0 4 0,27 12 24 0,-21-2 8 16,-5 1-18-16,2 0-4 0,-3 3 23 15,0 1-14-15,-4-1 7 0,-3 2 2 0,-3-3-11 16,-2-1-1-16,-3 2 4 0,-1-6-7 0,-4-1 4 15,0 0-4-15,-1-7 1 0,0 0 0 16,0 7 12-16,-13 1-14 0,11-6 16 0,-3-2-12 16,1-3 1-16,1 2-16 0,0-1 15 0,0-2-11 15,1 0 5-15,-1-2-1 0,2-1-1 16,1 0-4-16,0-3 13 0,0-2-11 16,0-2 7-16,17-15-3 0,-8 15-3 0,4 0-12 15,-2 3 14-15,3 1-6 0,0 1 12 0,4 4-6 16,2 1 2-16,0 1-10 0,1 2 16 0,-10 1-9 15,4 0 11-15,22 13-8 0,-20-1 26 16,-1-2-14-16,-1 3-14 0,-5 1 10 0,-1-1 2 16,-5 2-12-16,0-2 5 0,-4-13-2 15,0 11-2-15,0-3-6 0,-12 18-11 16,2-13-44-16,3-4-20 0,1-5-28 0,-1 1-47 0,2-3 16 16,0-2-144-16,5 0-50 0,0 0 30 15,0 0-313-15,-11-9 35 0,11 4 49 0,2-1 39 16,7-5 36-16,9-5 30 0,-4 3 13 15,8 0 29-15,1 0 38 0,0-1 28 0,2-2-18 16</inkml:trace>
  <inkml:trace contextRef="#ctx0" brushRef="#br0" timeOffset="343598.2016">17717 16341 832 0,'2'3'350'0,"0"-1"72"0,-2 3-6 0,0 0-29 16,-2 0-13-16,2 2-13 0,0 13-29 15,0-13-22-15,0 2-5 0,0 6-30 0,0-3-21 16,0 0 4-16,0 2-23 0,15 9-42 0,-8-12-11 15,1-4-18-15,-2 0-18 0,1-3-12 0,1-1-12 16,1-3-21-16,-1 0-11 0,0 0 5 16,4 0-8-16,1 0-27 0,21-14-32 0,-17 6-11 15,-3-1-12-15,2-3-26 0,-2 0-13 16,-3-4-4-16,0 2-1 0,-1-1 4 0,-3 1-7 16,-1 3-12-16,-5 0 5 0,-1 11-14 15,0-6-10-15,0 6-17 0,-13-17-21 0,7 13-22 16,1 3 12-16,-11-3-106 0,-1 1-34 0,5 1-43 15,7 0 28-15,-5 1-278 0,7 1 42 16,-4 0 40-16,5 0-5 0,2-2 33 0,3 4 27 16,3-1 25-16,11 1 22 0,8 3 8 0</inkml:trace>
  <inkml:trace contextRef="#ctx0" brushRef="#br0" timeOffset="344145.667">18181 16358 210 0,'8'-2'430'0,"-3"0"-54"0,2-1-48 16,-2 0-25-16,0 0-37 0,5-9 18 0,-3 6 28 15,-2-2-35-15,-2 1 4 0,2 0-20 0,-3 2-9 16,-1 0-11-16,0-1-32 0,-1 6-7 16,0 0-28-16,0 0-3 0,0 0-22 0,-14-11-4 15,5 11-22-15,-5 3 9 0,-4 5-10 16,1 3-14-16,-1 5-15 0,3-1 14 0,-2 5-31 16,5-1 0-16,-1 1-1 0,1 0 3 15,6-1-18-15,-1 0-10 0,5-2 19 0,0 0-8 16,2-17-22-16,0 12 11 0,0-2-24 0,15 11 7 15,-3-13-15-15,0-4-22 0,-1-1-10 0,1-3-21 16,-2 0-24-16,15-11-20 0,-7 2-21 0,0-5-29 16,1 1 14-16,0-1-60 0,-3-5-42 15,-2-2-8-15,2 1-16 0,-2-2-7 0,-1 0 4 16,-1-5 4-16,-3 2 21 0,2-3 19 16,1 2 9-16,-7-2 36 0,-1 0 38 0,2-2 16 15,-5 2 39-15,-1 14 12 0,0-5 16 16,0-1 22-16,-12-24 23 0,4 24 25 0,2 1 1 15,1 5 18-15,-1 1 11 0,2 4 6 16,0 3 3-16,0 0 20 0,1 1-17 0,-1 2-7 0,0 2 41 16,2 0 22-16,2 1 22 0,0 0-7 15,0 0 13-15,-10 26 25 0,13-7 11 16,-3-9 9-16,0 10-4 0,0 5-23 0,12 27 43 16,-4-21-23-16,-2 2 6 0,2-2-18 15,-1 1-16-15,3-1-15 0,-1-2-20 0,-1 0-17 16,-1-3-1-16,3 2-42 0,-1-2-23 0,0-4-6 15,1-2-65-15,-2-3-20 0,-2-4-49 0,6-3-50 16,-4-5-41-16,1-3 18 0,-2-1-137 16,-7-1-82-16,15 0 35 0,19-9-244 0,-11 0 51 15,2 0 46-15,0-1-10 0,5 0 38 0,2-2 31 16,0-4 48-16,2 4 16 0,1-3 28 16,2 1 20-16,-6-1-28 0,-2 1-23 0</inkml:trace>
  <inkml:trace contextRef="#ctx0" brushRef="#br0" timeOffset="344367.7829">18948 16256 337 0,'5'-10'399'15,"-4"1"-47"-15,-1-1-11 0,0 3-44 0,-1 2 57 16,0 1-15-16,0-1-10 0,1 5-27 16,0 0-25-16,0 0-6 0,0 0 11 0,-4-8-8 15,2 11-24-15,0 2 8 0,-2 12-28 16,4 1 24-16,-4 2-8 0,3 2-21 0,0 3-34 16,0-3-27-16,-1 2-11 0,-3-1-24 0,0-1-4 15,5-7-26-15,-1-3-27 16,1-12-7-16,0 10-81 0,0-1-35 0,0-1-40 15,0-8-75-15,0 7 17 0,11-2-168 0,-7-5-57 16,1-3 32-16,9-6-267 0,0 1 59 0,3-4 39 16,-2 0 37-16,0-2 39 0,1-1 21 0,-3-2 28 15,2-2 30-15,1 1 24 0,-4-1 20 16,-1 1 12-16</inkml:trace>
  <inkml:trace contextRef="#ctx0" brushRef="#br0" timeOffset="344585.937">19143 16162 645 0,'0'-5'401'0,"1"2"-9"15,-1 0-54-15,2 2 5 0,-1-1 0 16,0 4-10-16,0 2 16 0,4 11-19 0,-2 1 12 16,3 8-32-16,-2 2-18 0,0 3-22 15,-2-3-17-15,-1 1-39 0,1 0-9 0,-2-15-30 16,0 5-10-16,0 5-35 0,0-2-31 0,0 1-34 16,-9-3-25-16,-2 13-54 0,8-22-52 0,0-2-54 15,1 0 11-15,-1-3-209 0,1-2 29 16,0 0 26-16,-1-2 24 0,2 0-323 0,0-1 57 15,0-1 28-15,-1 0 26 0,1-1 54 16,0 1 27-16,1-1 24 0,-3-2 23 0,-1 1 18 16,-4-4-25-16</inkml:trace>
  <inkml:trace contextRef="#ctx0" brushRef="#br0" timeOffset="345725.4934">6227 17994 716 0,'0'0'381'16,"-14"0"-6"-16,14 0-47 0,0 0 25 15,0 0-46-15,0 0 2 0,0 0-6 16,10 26-2-16,8-23-5 0,-8-3-15 0,9 0-32 16,5 0 5-16,33-12-28 0,-22 9-9 15,3-1-25-15,0 1-18 0,-3 0-8 0,4-4-21 16,-5 6-13-16,-4-1 0 0,-3 1-12 16,-1 0-14-16,-14 1-33 0,2 0-36 0,2 0-40 15,-2 0-24-15,-3 0-45 0,1 0-36 0,-4 0 11 16,4 11-125-16,-9-7-58 0,-1 1-41 0,-7-2 29 15,1 1-275-15,-4 0 47 0,-1-2 40 16,-2 2 31-16,-3-2 33 0,-2 4 18 0,4 1 25 16,-9-4 25-16,2 8 8 0,-2-1 33 15</inkml:trace>
  <inkml:trace contextRef="#ctx0" brushRef="#br0" timeOffset="345958.1117">6428 18297 1109 0,'1'3'461'0,"0"3"-5"0,1-4-19 16,1 0-2-16,3 1-21 0,3-3-21 16,4 0-43-16,3-3-41 0,-7 3-16 0,5 0-18 0,25-6-29 15,-14 1-25-15,-1 4-37 0,2-2 8 16,-2 0-31-16,1 0-18 0,-14 3-17 0,5 0-82 16,1 0-69-16,-1 0-43 0,-1 0-48 15,2 0 11-15,-3 0-144 0,-3 0-52 0,1 0 27 16,10-8-295-16,-12 4 12 0,2 0 45 0,-3-3 37 15,-1-2 41-15,0 1 44 0,-2 1 11 0,-1-2 26 16,0-1 25-16,1 3 15 0,2 0-10 16</inkml:trace>
  <inkml:trace contextRef="#ctx0" brushRef="#br0" timeOffset="362256.3152">7773 17887 331 0,'0'0'368'0,"0"0"-51"0,0 0-38 16,0-14-24-16,0 14-19 0,-12 0-19 0,12 0 9 16,0 0-49-16,-18-22-23 0,18 21-3 0,-2 0 1 15,3 0-29-15,-1 1-4 0,-1 1-17 16,1 11 14-16,2 4-12 0,-6 2-11 0,4-7 24 16,-8 28 2-16,5-10 12 0,-1 2-15 0,0-1-13 15,0 1 10-15,4-16-3 0,0 8-3 16,0 0-11-16,-10 30-1 0,4-31-7 0,3 0-8 15,-2-1-1-15,0-4-14 0,1 0-5 0,2-2 8 16,-2-3-10-16,-1 0-2 0,0-3 4 16,-1-1-8-16,-5-3-3 0,9 3-9 0,-2 0 6 15,0-3-13-15,-6-2-3 0,9-1 6 0,-4-1-6 16,0-1-1-16,-1 2-4 0,6-2-11 16,0 0 8-16,-11 0-7 0,4 0 1 0,-4-13 2 15,9 8-3-15,-2 1-2 0,6-3-7 0,-6 0 12 16,-1 3-1-16,5-2-4 0,0 6-6 15,0 0 4-15,0-8-7 0,0 8 7 0,16-13 3 16,-8 9-12-16,2 3-8 0,4 3 14 0,-5-2 4 16,7 0-16-16,3 0 1 0,5 0 1 15,5 0 11-15,0 0-2 0,0 0-10 0,0 0 13 16,1 0-12-16,27 5 11 0,-46-5-12 16,5 0 14-16,0 0 0 0,1 0-11 0,-2 0 2 15,12 10 0-15,-21-10-18 0,-4 0-11 0,-2 0-21 16,0 0-16-16,0 0 7 0,11-8-50 15,-11 8 19-15,2 2 7 0,0-2-95 0,-1 0-19 16,0-2-26-16,-3 0-1 0,-4-2-2 0,2 1-6 16,1 3 21-16,-1-5-91 0,-5 3-74 15,0-3-55-15,2 2 13 0,1 1 28 0,-4-1 25 16,5 0 25-16,2 0 19 0,1-1-13 0,-10-3 11 16</inkml:trace>
  <inkml:trace contextRef="#ctx0" brushRef="#br0" timeOffset="362576.1716">7853 18110 520 0,'-8'-7'315'0,"4"1"-12"16,2 0-40-16,-2 3-18 0,0-2-18 0,1 3-5 15,5-1-14-15,-2 3-31 0,-2-2 6 16,-5 2-13-16,6-1-20 0,2 4-15 0,-3 2-15 16,1 11-12-16,1-2-13 0,0-5 71 15,0 5 0-15,0 6-5 0,0 0-26 0,0 3 3 16,9 26-2-16,-3-23 1 0,-5 0-6 0,6-2-13 15,1 0-25-15,-8 0-1 0,5-3-10 16,1-1-7-16,-2 1-21 0,1-5 9 0,-3-1 0 16,2-4-13-16,-1 0-11 0,-2-1 10 15,-1-10-14-15,0 7-15 0,0-7-19 0,0 10-3 16,0-5-27-16,0-5-5 0,0 0-22 0,0 10 2 16,1-9 5-16,-6-2-108 0,2-2-21 0,-3-1-8 15,0-3-38-15,1 2-19 0,3-3 22 16,-3-2-202-16,3-4-58 0,1-1 38 15,0 3 43-15,0 3 1 0,1-4 44 0,0 13 16 16,0-9 12-16,0-2 8 0</inkml:trace>
  <inkml:trace contextRef="#ctx0" brushRef="#br0" timeOffset="363312.1244">8447 18173 219 0,'1'-3'399'16,"-5"6"-69"-16,5-4-26 0,0-1-28 0,-1 1-5 0,2 0-10 15,-2-1-44-15,2 0 8 0,-1 1-21 16,-2 3-21-16,1 2-33 0,-4 0-22 0,-1 0-14 16,-3 3-13-16,1 2-9 0,-2 0 40 15,1 3 10-15,1 4-11 0,-1 2-7 0,-2 3-1 16,2 0-17-16,-1-3-24 0,-2 6 23 15,2-5-14-15,-1 3-11 0,-1-1-6 0,1 0-27 16,2-6 16-16,4 2-12 0,-6 2-11 0,3-4 6 16,-1 0-12-16,2-3-19 0,0-1 6 15,-1-2-40-15,5-4 3 0,2 3-62 0,1-9-32 16,-3 6-7-16,6-3 1 0,-2-2-16 0,3 4-21 16,-2-7-11-16,3 3-20 0,2-5 16 15,-6-1-91-15,6-2-51 0,-4-5-74 0,5 3 30 16,-6 0 26-16,5-1-60 0,-1 2 29 0,2-2 38 15,-3-2-13-15,7 1 1 0</inkml:trace>
  <inkml:trace contextRef="#ctx0" brushRef="#br0" timeOffset="363575.852">8617 18165 424 0,'-1'-5'425'0,"6"1"-57"0,-1 1-33 16,-3 0-43-16,0 6 36 0,-3-2-31 15,-4 3 14-15,-1 7-11 0,-3 5-7 16,0 3-19-16,-2 3-28 0,-7 1-12 0,5 5-25 16,2-1-22-16,-2 2-22 0,-3 4-5 15,2-1-27-15,-2-3 4 0,1 0-29 0,-2-1-8 16,3-3-17-16,-1-1-55 0,0 1-27 0,1-2-50 16,11 0 6-16,-10-7-141 0,4-3-62 15,4-6-71-15,-6-5 31 0,7 3-248 16,0-5 49-16,5 0 35 0,-2-10 14 0,2 1 56 15,-3 0 29-15,6-4 34 0,9 2-15 0,-4 0 59 16,-3-1-26-16</inkml:trace>
  <inkml:trace contextRef="#ctx0" brushRef="#br0" timeOffset="364761.0015">5869 18455 876 0,'-2'1'296'16,"-1"-2"-22"-16,-3 2-50 0,5 1-19 0,0-2-29 16,0-2-23-16,1-1-38 0,-3 2-53 15,0-2-50-15,1-5-57 0,0 5 4 0,-2-5-287 16,2 0-42-16,7 1 26 0,-5 7 35 0,0-10 28 16,0 2-18-16</inkml:trace>
  <inkml:trace contextRef="#ctx0" brushRef="#br0" timeOffset="366221.0366">5648 18003 373 0,'0'0'273'0,"0"0"-37"0,0 0-33 16,0 0-16-16,0 0-2 0,0 0-1 0,0 0-18 16,0 0 5-16,0 0-19 0,0 0-26 0,0 0 3 15,0 0-6-15,0 0-16 0,0 0 20 16,0 0-16-16,0 0-11 0,0 0 25 0,0 0-44 15,0 0-2-15,0 0 20 0,-6 5-18 16,8 0 2-16,1 2 10 0,2 1-9 0,1 2-9 16,1 4-7-16,4 0 42 0,0 4 7 15,-1 2-12-15,6 2 13 0,-3 1-32 16,0 3 16-16,1-2 4 0,-1 4-26 0,1-3-4 16,0 0-4-16,-2 2 0 0,1-8-13 0,-2 1-15 15,-1-1 16-15,1-5-13 0,-2-2 2 16,2 1 0-16,-5-4-11 0,-2 0-10 0,-2-4 10 15,3 0-12-15,0-2 2 0,-3 2-5 16,-1-4 6-16,0 2-7 0,-1-3 7 0,0 0 6 16,0-6-14-16,1-2 0 0,0-4-2 0,1 2-8 15,-4 0-1-15,2 2-1 0,0-6 4 0,0-2-9 16,-10-18 3-16,5 15 12 0,1-3-19 16,0 3 2-16,-2-1 7 0,3 0-10 0,-2-1-5 15,1 1 13-15,-1-2-1 0,3 1-1 16,0-5-6-16,2 5-1 0,-1 0 2 0,0-4-7 15,1 14 6-15,0-4 6 0,0-3-1 0,0-1 0 16,0 3-12-16,10-12-6 0,-8 17 15 0,-1 2-8 16,0 5 3-16,0-2-5 0,-1 1-5 15,0 2-7-15,0 1-2 0,2 0-13 0,-1 0-15 16,-1 2 2-16,0 0-11 0,2-2-22 16,-2-1 36-16,2 6-24 0,-1-1 8 0,-1 2-17 15,0-1-42-15,-1-3-3 0,0 0-29 16,2 2-22-16,-3 4-24 0,2 0-55 0,-1-6 22 15,2 7 22-15,2 1 18 0,-2 1-266 0,-1-9 35 16,0 10 28-16,9 13 30 0,-4-10 12 16,-3 0 32-16,0 3 17 0,2-1 3 15</inkml:trace>
  <inkml:trace contextRef="#ctx0" brushRef="#br0" timeOffset="366758.5102">6012 18231 397 0,'1'3'377'16,"-4"1"-69"-16,2-4-3 0,1 4-39 16,2-1-36-16,-3 0-1 0,3-3 7 0,-1 0-29 15,-3 1 16-15,1-1-4 0,0-1-15 0,0 1 7 16,-2 0-11-16,4-3-37 0,0-2-13 15,-3 0-11-15,3 0-11 0,0-2-7 0,1-2-25 16,1 0 0-16,-3 9-17 0,9-13-4 0,1 6-22 16,0 4 11-16,2 1-7 0,-12 2-9 0,13 0 2 15,14 19-5-15,-14-9-15 0,5 3-7 0,-6 2 16 16,-2 3-8-16,1 4-9 0,-1-2 7 16,-4 1 2-16,1 1-3 0,-5-6-13 0,3 3 7 15,-5-3-4-15,0-9 3 0,0 8-3 16,0-1 3-16,0 0-10 0,-16 13 3 0,7-14-3 15,-3-2 9-15,2-1-11 0,1-1 11 0,-1-3-8 16,-2 1 1-16,4 0-8 0,-1-3 9 0,1 0-2 16,4-2-9-16,1 2 3 0,0-2 6 15,1-1-6-15,0-1-4 0,1 0 0 0,2 0 8 16,0 1-5-16,4-2 3 0,1-2-4 0,3 2 1 16,2 1-4-16,5 0 9 0,4-5-11 15,-6-1 6-15,6 1 2 0,4 0 2 0,0-2-3 16,5 1-3-16,-2 0-1 0,2 0-1 15,-1 0-2-15,1 1 6 0,-2-1-29 0,-2 3-41 16,-2-2-17-16,7-1 8 0,-11 4-81 0,-2-4-63 16,-3 3-30-16,-5-1-39 0,-4 0 31 0,-3-3-277 15,1 3 46-15,-3 0 42 0,0-2 42 16,0 6 21-16,-16-5 14 0,14-2 24 0,-8 4 56 16,-3-2 1-16</inkml:trace>
  <inkml:trace contextRef="#ctx0" brushRef="#br0" timeOffset="369151.0069">5482 17774 722 0,'-1'-1'259'16,"1"-1"-14"-16,0 0-25 0,-1 2-28 16,2 0-17-16,-1 0-1 0,0 0-12 0,2 0-6 15,-1 0-6-15,3 3 1 0,-1-1-10 0,1 0-10 16,1 0-2-16,1-1-22 0,10 3 19 16,-2-1-9-16,4-1-5 0,2-2-16 0,0 0-10 15,4 0 16-15,-12 0-16 0,8 0-2 16,5 0-7-16,32-12-10 0,-27 10-18 0,0-1 5 15,4 1-6-15,-1-1-11 0,2 3 2 16,4-2-7-16,1-1 12 0,3-1-4 0,2-1-3 16,0 1 0-16,3-1 11 0,-2 2 1 0,1-4-2 15,2 3-26-15,3-2 12 0,-3-1 8 0,0-1-14 16,3 0-11-16,-1 2 8 0,4-2-12 16,2-1 11-16,2 3-9 0,3-2 8 0,-1 0-8 15,-1 2 3-15,-2 0 5 0,0 1-11 16,-5 0-5-16,0-2 10 0,-2 2-8 0,2 0-4 15,-3 1-3-15,0 3 25 0,1-5-33 0,1 0 17 16,0 1-4-16,-2 3-5 0,2-4-7 0,-1 0-5 16,-2-1 19-16,2 0 9 0,1 2-8 0,-1-3-3 15,1-1-4-15,0 2 0 0,-5-1-19 16,2 1 25-16,-2 2-11 0,-3-1-2 0,-4 0 10 16,-2 1-15-16,-3 2 9 0,-3-1-12 0,2 2 19 15,-5-3 8-15,-3 5-12 0,-6-3 7 16,-1 1-8-16,-5-1 0 0,-2 3 4 0,-2 0 8 15,-2 0-15-15,0 0 0 0,-3 0 7 16,-5 0-8-16,0 0-4 0,8 0-8 0,-2 0 16 16,-6 0 3-16,7 0-3 0,-7 0 6 0,18 10-1 15,-14-7-11-15,1-1 10 0,0 0 1 16,6 7-3-16,-3-1-7 0,2 2 11 0,-1-3 12 16,2 5-26-16,1 0 7 0,4 3-1 0,0-3 20 15,0 0-13-15,1-2-13 0,0 7-9 0,1 0 30 16,-1 0-24-16,1-3 14 0,-2 5 4 15,0-2-14-15,-2 2 15 0,2-1-2 0,4 14-9 16,-5-4 11-16,0-1-13 0,-2-5 14 0,-4-1-1 16,1 2 5-16,-4-4 10 0,-4-1-6 15,1-1-1-15,-1-2-2 0,-1 3 8 0,5 3-4 16,-6-11 25-16,0 6-11 0,0 5-7 0,0-2 1 16,0 5 1-16,0-2-1 0,11 27-11 15,-4-24 0-15,-7-10 13 0,0 5-7 0,0 2 0 16,0 1-7-16,0 0 6 0,10 29 5 0,-6-30-11 15,-2-3-8-15,3 3 8 0,-4-4-5 16,0 0-4-16,3 0 8 0,0 1-3 0,-2-3 2 16,2 0-17-16,1-1 6 0,-3 0-1 0,5-4 9 15,-5 0-6-15,2-1 4 0,-1-1 8 0,2-1-6 16,-3 0-4-16,-1-2 1 0,2-1 5 16,-3-1-10-16,4-1-8 0,-5-6 14 0,3 6-5 15,-1-2-5-15,-2 1-2 0,-2 0 11 0,1-2-1 16,1 0-1-16,1 0 0 0,0 3 0 15,-3 0-7-15,1-6 0 0,2 4-3 0,-6 1 6 16,0-1 5-16,-4 0 0 0,4-3 1 0,0 3-5 16,-2 3 9-16,-4-2-16 0,1-1 14 0,0-3-9 15,-3 5 1-15,-5-1-10 0,-5 2 6 0,-4-1-3 16,-3 0 15-16,-6-1-5 0,17-2 0 16,-9 0-10-16,-5 0 13 0,-38 10-13 0,39-5-2 15,1-3 15-15,17-2-4 0,-7 0-1 16,-3 0-2-16,0 0 4 0,2 0 2 0,-1 0-8 15,1 0 2-15,0 0-10 0,2 0 4 16,-1 0 4-16,0 0-6 0,0 0 13 0,0 0 3 16,-1 0 2-16,-25 15-16 0,24-15 3 0,0 0 11 15,0 2-16-15,-1-2 5 0,1 2-6 16,-1 1 11-16,-1 2 2 0,-2-4-1 0,2 0-9 16,-4 2-9-16,2-2 11 0,-4 1-16 0,2 0 11 15,-3 1 2-15,-2-2 4 0,1 2-4 16,2-1 3-16,0 1-2 0,-2-1 4 0,2 0-6 15,2 1 7-15,1 1-5 0,0-2-5 0,1 1 2 16,0-2 6-16,1 4 4 0,1-2-10 16,1-1 4-16,-3 3 11 0,1-5 6 0,-1 3-16 15,1-1 2-15,1 1 1 0,1-2-1 0,-1 3 5 16,0-3-7-16,1 1 3 0,-2 0-8 16,1-1 13-16,2 1-3 0,0 0-7 0,2-2 6 15,4 0-9-15,-4 3 3 0,1-3-9 0,-2 5-9 16,3-3 14-16,-1 1 4 0,1 1-11 15,0-1 6-15,1 2 7 0,-2-1-12 0,1-1 17 16,-1 1-21-16,1 1 20 0,-3-1-8 0,1 3 4 16,-1-5-1-16,0 5-2 0,0-3 3 15,-1-1 1-15,0 1 3 0,1-1-12 0,2 0 11 16,0-3-5-16,-1 0 15 0,-1 0-5 0,6 0-12 16,4 0 4-16,-5 0-4 0,-3 0 5 0,-1 0 9 15,-1 0-3-15,3 0-8 0,-1 0 0 0,1 0-1 16,2 0-8-16,1 0 14 0,1 0 0 15,0 0 2-15,2 0-7 0,1 0 9 16,1 0 3-16,2 0-16 0,1 0 1 0,0 0 8 16,1 0 1-16,-1 0-5 0,-1 0 15 0,1 0-3 15,-2 0-13-15,1 0 2 0,-2 0 6 0,0 0-14 16,-2 0 8-16,0 0-11 0,-1 0 4 16,1 0-6-16,-2 7 7 0,-18 0-16 0,19-4 20 15,-2 1-14-15,3-1 16 0,0-1-17 0,1-2 4 16,-2 6 7-16,2-4 3 0,-1 2-10 15,1-2 4-15,0 1-5 0,2 0 18 0,11-3-11 16,-9 0 9-16,2 0 2 0,-2 0 5 16,1 0-21-16,0 0 18 0,-6-13-10 0,9 9 0 15,-1 0 8-15,1 0 4 0,0 0-11 16,-2-1-8-16,3-3 21 0,1 1-1 0,3 4-1 0,-5-3-6 16,-1 1-10-16,6 1 16 0,-8 0-12 15,4 0-9-15,-1 0 12 0,1 0-10 0,0-2 23 16,0 3-6-16,1 0 2 0,-1 1-4 15,1-5-4-15,2 2 9 0,-2 0 2 0,3 1-14 16,-3-4 12-16,1 3 1 0,0-2-7 0,1-1-16 16,2 0 22-16,-3-1-23 0,-1 0 9 15,1-1 0-15,-1-1-4 0,-1 0 16 0,2-1 7 16,-2 3-15-16,-2-4 8 0,1 1 10 0,2-1-24 16,-2-2-3-16,0 1 15 0,0-4-12 15,0 2 17-15,-1 5-2 0,6-5-11 0,-7 1 17 16,2-1-17-16,0 2-3 0,-2-1 9 0,1 0 4 15,1 1-2-15,1-1 1 0,0 0-3 16,-1 2-13-16,-2-5 13 0,3 6 9 0,-1-9-8 16,2 3 14-16,-1 3-28 0,2-4 14 0,-2-3-7 15,-3 0 9-15,0-2-1 0,1 2-4 16,-2 0 4-16,0 1-12 0,1-3 7 0,-1 2 4 16,0 2-10-16,-1-4 15 0,3 2-11 15,0 7 11-15,-3-3 4 0,2 3-7 0,2-1-8 16,-1 5 18-16,1 1-17 0,0 0 11 0,1-2-21 15,0 2 0-15,2-1 13 0,-3 1 4 16,2 2-5-16,1 0-4 0,0 3-2 0,-1-1 12 16,2 0-4-16,0 2 4 0,0-1-16 0,1-1 18 15,-1 3-14-15,1 3 16 0,0 0-10 16,0 0 12-16,0 0-10 0,0-8-4 0,0 8 5 16,0-6-11-16,0 6 2 0,0 0 15 0,0-6-11 15,0 6 4-15,0 0-9 0,0 0 23 0,0-8-16 16,0 8-14-16,0 0 23 0,0-7-11 15,0 7-2-15,0 0 8 0,0-7-13 0,0 7 10 16,0 0-9-16,0-7 13 0,0 7-3 16,0 0-9-16,0 0 3 0,0-7 10 0,-2 1-10 15,2 5 8-15,0 1-9 0,2-1 8 16,-1 2 9-16,0-1 2 0,1 1-31 0,-1-1 7 16,1 1 10-16,-1 0 14 0,-1 0-11 0,1 1 9 15,1-2-16-15,0 0-1 0,-1 1 12 0,1 0-5 16,0 1-19-16,1-1 25 0,2 1 7 15,-1-1-4-15,3 0-4 0,-2 2 6 0,2-3-24 16,9 7-8-16,-4-4-17 0,0-1 3 0,4 3-25 16,3-1-14-16,2 0-16 0,0-4-23 0,1 2-23 15,1-2-31-15,-1 2-46 0,-9-2 20 0,5 0-310 16,32-16 39-16,-20 7 4 0,3 0 32 16,3-2 26-16,2-5 26 0,1 0 58 0,6 3 14 15,-2-5 4-15</inkml:trace>
  <inkml:trace contextRef="#ctx0" brushRef="#br0" timeOffset="375668.0262">22028 10744 557 0,'0'-14'364'0,"0"14"-63"15,0-13-9-15,18-7-15 0,-20 13 1 16,1 1-35-16,0-1 22 0,1 7-20 0,0 0-11 15,0-8-24-15,0 1-5 0,0 7-25 0,0-7-10 16,0 7-30-16,0-8-4 0,0 8-20 16,0-7-10-16,0 7-7 0,0 0 1 0,0-5 1 15,4 8 3-15,-1 2-9 0,8 7-4 0,-2 5 9 16,2 3 2-16,-1 2 5 0,1 1-10 16,3 4 1-16,0 1-5 0,3 1-2 15,-2 3-8-15,2-3-2 0,-1 3-23 16,0-3-2-16,0-1 9 0,0-1-10 0,-3-2-19 15,1-1 5-15,0-2-2 0,-3-1 0 0,0-1-17 16,-2-9 17-16,-1 3-17 0,-1-5 11 0,-2-2 1 16,-2-2 33-16,-1-1-26 0,2-3-12 0,-4-1 11 15,0 0-2-15,0 0-21 0,16-19 17 16,-10 6 0-16,-1-6-10 0,-1-4 11 0,-1 0-1 16,0-9-26-16,1 3-4 0,1-5-2 0,-3-7 15 15,3 2-7-15,-1 1-18 0,-1 1-13 0,2 1 3 16,-1 5 3-16,-1-2 4 0,1 6 5 15,-2 4-18-15,1 6-22 0,-3 2-21 0,1 5-11 16,0 2-16-16,0 2 11 0,-1 2-9 16,1 2-30-16,-1 2-28 0,0 0 14 0,0-1-23 15,3 1-47-15,-1 3-16 0,1 0-26 16,0 1-27-16,4 10 26 0,2 1-291 0,-1 2 65 16,-3 2 7-16,-1 3 45 0,0 2 56 15,-4 1 7-15,5 2 36 0,-3 1 7 0,3-3 25 16,2-1 15-16</inkml:trace>
  <inkml:trace contextRef="#ctx0" brushRef="#br0" timeOffset="376040.5107">22625 10976 901 0,'2'-4'398'0,"-1"1"19"0,-1-1-18 0,3 1-26 16,-3 1-24-16,1-1-26 0,0 1-22 0,0 0-29 16,-1 1-32-16,1 1 10 0,1 1-24 0,-1 1-2 15,1 3-13-15,4 9-9 0,-1 2 8 16,3 5-22-16,-2 3 5 0,-4 2-20 0,1 2-19 16,-1 2-26-16,1 2-4 0,-1-3-15 15,2 0 2-15,-1 2-12 0,0-2-26 16,-1 0-13-16,1-5-6 0,0 0-1 0,-2-6 8 15,2 1-6-15,-3-5 0 0,0-1-6 0,0-8-5 16,0-5-4-16,0 7-63 0,0-7-24 16,0 0-42-16,0 5-14 0,1 2-39 0,-1-9-31 15,1-1 18-15,-1 1-113 0,0-3-39 0,0 2-28 16,1-2 29-16,1 1-274 0,-2-2 19 0,2-1 71 16,1-7 38-16,-1 3-4 0,1 3 59 15,0 1 22-15,0 0 42 0,1 0 15 0,6-6 18 16,-1 2 19-16</inkml:trace>
  <inkml:trace contextRef="#ctx0" brushRef="#br0" timeOffset="394274.219">23056 10793 929 0,'0'0'303'0,"0"0"-50"16,0 0-4-16,0 0 11 0,-14 0-31 15,14 0-28-15,0 0-21 0,0 0 55 0,0 0-24 16,0 0-25-16,0 0 10 0,0 0-7 0,0 0-14 16,0 12 10-16,0-12-9 0,0 0 1 0,0 0 8 15,0 0-13-15,14 14 1 0,-3-14-23 16,6 0-12-16,7 0-3 0,2 0 4 16,4 0-23-16,2 0 2 0,32-9-27 0,-47 9 10 15,6 0-31-15,2 0 1 0,2 0-18 0,-1 0 8 16,-1 0-11-16,27 9-24 0,-33-6-19 0,-1-1 8 15,-7 0-21-15,-1-2-31 0,-1 0-8 16,-4 0-26-16,-1 1-27 0,-1-1-35 16,1 0 13-16,0 1-57 0,-1 0-32 0,-2-1-16 15,-2 0-73-15,1 0 26 0,-3 1-251 16,-2-1 19-16,1 1 58 0,-2 0 21 0,1 1 47 16,-11 0 30-16,1 6-3 0,-4-3 35 0,3-1 45 15,-2-1 8-15</inkml:trace>
  <inkml:trace contextRef="#ctx0" brushRef="#br0" timeOffset="394618.1426">23122 11025 921 0,'0'3'401'16,"0"-1"41"-16,1-2-23 0,1 2-20 0,2 1-34 15,1-1-20-15,2-1-10 0,12 1 1 16,2-1-19-16,2 0-25 0,-10-1-29 0,8 0-13 16,3 0 4-16,6 0-28 0,32-12-17 15,-28 11-29-15,2-1 5 0,-2 0-9 0,-1 1-27 16,3-1-36-16,-3 1 6 0,-6 1-17 0,-14 0-9 16,4 0-33-16,2 0-23 0,-4 0-19 0,0 0-1 15,-3 0-74-15,-3 0-23 0,0 0-27 0,-9 0-11 16,9 0-20-16,-9 0-12 0,0 0 14 15,12 2-135-15,-13-2-30 0,-2 1-44 16,0-1 30-16,-1 2-252 0,-2-1 36 0,0-1 15 16,0 1 67-16,-12-5 29 0,11 4 25 0,-8 0 44 15,-8 0 43-15,-4 0 8 0,-3 0 3 16,-1 0 14-16</inkml:trace>
  <inkml:trace contextRef="#ctx0" brushRef="#br0" timeOffset="397527.9318">24230 10423 819 0,'0'-13'347'15,"-13"13"-43"-15,13 0 3 0,0 0-12 16,0 0-50-16,0 0-33 0,0 0-25 0,0 0 45 16,0 0-5-16,0 0-27 0,0 0 16 15,4 15-9-15,5 2-4 0,3 2-26 0,-2 3-7 16,0 0 0-16,4 6-9 0,-2 2 8 0,4-1-9 16,-2 5-28-16,3 0-10 0,0 1 10 15,0-2-32-15,1-1 17 0,-1-4-13 0,-1-1-32 16,0-3-4-16,-1 1 12 0,-1-7-4 15,-1 2-13-15,2-2 22 0,-4-4-11 0,1-2 14 16,-1-5-9-16,-4-3-5 0,0-1-12 0,0-3-6 16,-7 0-7-16,0 0 6 0,20-17-6 15,-13 2-6-15,2 1-3 0,-2-6-5 0,2-1-3 16,0-3-4-16,-1-1 20 0,-1-3-6 0,-1 1-27 16,1-1-6-16,-1-2-1 0,0 0-1 15,0-3-19-15,2 4 20 0,0-1-20 0,-2 4 15 16,0-1-9-16,-1 5-21 0,0 4-15 15,1-2-19-15,-3 8-21 0,-1 4-29 0,0 1-28 16,-1 2 4-16,1 1-23 0,0 4 16 16,-2 0-65-16,0 0-34 0,0 0-29 0,0 0-38 15,0 0 29-15,13 11-272 0,-11-6 30 0,-1-1 45 16,4 10 28-16,-3-5 46 0,0 3 27 16,1 6 0-16,1 2 26 0,0 1 50 0,0 3 38 15,3 2-71-15</inkml:trace>
  <inkml:trace contextRef="#ctx0" brushRef="#br0" timeOffset="398036.2849">24959 10939 428 0,'-1'-1'516'0,"-1"0"-55"0,0-1-25 15,0 1-47-15,-1-3-30 0,1 2-35 0,-1-2-12 16,0 1-10-16,0 0-24 0,0-1-32 15,1 0-35-15,0-2-18 0,1 1-10 0,1-1 0 16,0 0-35-16,0 6-1 0,0-10-7 0,17-11-19 16,-7 13-12-16,4-1-3 0,1 2-10 15,1-1-21-15,-8 8-4 0,5 0 0 0,4 0-23 16,19 12 3-16,-16-2-11 0,-2 2 11 0,0 3-24 16,-5 6-3-16,0-4 7 0,-4 3-5 15,-3 1 1-15,-2-1-1 0,-4-10-9 16,0 5 13-16,0 1-9 0,-12 18-15 0,3-12 6 15,-3-5 12-15,-1-2-9 0,-1-2 11 0,-2-1-19 16,-2-2 7-16,1-1-10 0,-1-1 8 16,1-1-20-16,-1 1 14 0,0-4 9 0,2 2-7 15,1-6-9-15,1 7 18 0,3-3-6 0,3-1-21 16,2-2 26-16,1 0-17 0,1 2 10 16,1-3 7-16,1 0-22 0,2 0 8 0,0 0-2 15,5 0 19-15,0 1-6 0,1-2-10 16,2 1 10-16,14 0 7 0,-8 0-16 0,4 0 9 15,7 0-2-15,3 0-5 0,2 0 18 0,2 0-11 16,1 0-15-16,1 0-18 0,-1 0-14 0,-3 0-34 16,-2 0-25-16,-2 0-46 0,-3 0 11 15,18-12-100-15,-27 12-54 0,-7-2-33 0,-1-1 28 16,-4 2-287-16,-2 1 30 0,1 1 56 16,-4-1 29-16,-3 0 37 0,-9 5 39 0,-4-1 14 15,-5 1 36-15,-3 1 35 0,-7 5-2 16,-11-3 45-16</inkml:trace>
  <inkml:trace contextRef="#ctx0" brushRef="#br0" timeOffset="398812.3492">22469 11869 744 0,'-3'-8'349'0,"2"2"-48"0,-1 3-10 16,-1 1-19-16,-1 2-22 0,0 0-29 16,1 3 18-16,-6 9 33 0,0 0-24 0,3 6-3 15,0 2 7-15,-1 5-18 0,2 2-4 16,1 2-3-16,2 0-35 0,1 0 1 0,1-15-23 16,0 8 2-16,0 2-26 0,0-3-5 0,0 2-24 15,0-3 11-15,0-2-34 0,0-4 14 16,0-2-10-16,0-4 0 0,0-1-17 0,0 0 8 15,0-7-8-15,0 0-9 0,-10 13-8 0,9-12-5 16,-2-1-10-16,1-2-5 0,1 0-4 16,0-1-12-16,1-1 16 0,2 0-12 0,0 1-11 15,2-2-2-15,11-3-7 0,3 2 10 16,3-1-18-16,4 1 13 0,3-1-7 0,2 4 9 16,-1 0-36-16,-1 1-3 0,-2 0-33 15,-1 0-19-15,-5 0-28 0,1 2-26 0,-7-1-13 16,-3-1-16-16,-2 0-3 0,-2-1 13 15,0 2-88-15,-1-1-5 0,-2-2 8 0,-2 3-17 16,0-3 3-16,0 0-2 0,-1 1 10 0,-1-2 22 16,0 5-45-16,0-12 14 0,-11-8-8 0,4 4 27 15,0 0 49-15,-2 5 14 0,-1 2 116 16,-1-1 47-16,6 2 13 0,-5-1 23 0,-2 2 33 16,6 0 33-16,2 2 23 0,-1 2 28 0,1 0-18 15,1 3 43-15,3 0 31 0,0 0 1 16,0 0 19-16,-9 15 15 0,8-8-23 0,1 12 27 15,0-8-18-15,0 5-26 0,0 6 16 0,0 0-27 16,0 4 0-16,0 1-40 0,0-1-1 16,11 28-32-16,-6-28-11 0,-4-2-64 0,0-1-34 15,-1-4-35-15,0-12-46 0,0 2-65 0,0 1 12 16,0-2-165-16,0-1-52 0,0-7 28 16,0 5 29-16,0-5 27 0,0 0-292 0,8 9 66 15,7-15 11-15,2-2 39 0,6-4 42 16,-2-2 30-16,5-1 17 0,0 0 40 15,6-3 0-15,2 0 43 0,4-2-14 16</inkml:trace>
  <inkml:trace contextRef="#ctx0" brushRef="#br0" timeOffset="399079.0584">23477 11927 646 0,'1'-1'539'0,"0"0"-52"0,1-1-54 0,-2 1-25 16,1 1-16-16,0-1-43 0,0 1-14 0,-1 0-40 16,2 0-7-16,1 0-28 0,1-2-1 15,1 2-42-15,2 0-13 0,13 2-21 0,-9-2-13 16,6 0 0-16,6 0-58 0,1 0-30 16,3 0-45-16,1 0-50 0,-2 0-64 0,-3 0 6 15,-3 0-154-15,-4 0-92 0,-4 0 29 16,0 0-307-16,-4 0 67 0,-8 0 68 0,15 11 40 15,-15-8 14-15,0 2 37 0,-2-1 23 16,-6 9-14-16,-1-1 62 0,-1-1 30 0,-3 0 0 16</inkml:trace>
  <inkml:trace contextRef="#ctx0" brushRef="#br0" timeOffset="399278.5886">23503 12130 1102 0,'-4'3'532'0,"1"-1"-37"16,2 0-44-16,1 1-22 0,2-2-49 15,2 1-4-15,2 1-31 0,14 1-40 0,3-1-31 16,0-1-35-16,5-2-36 0,-12 0-41 16,6 0-66-16,5 0-73 0,2 0-67 0,30-11 6 15,-26 8-210-15,-1-1 23 0,2 0-352 0,-4 3 66 16,0-1 33-16,0-2 48 0,-1 1 3 16,0-1 41-16,1 0 26 0,1-1 23 0,0 1 22 15,1-2 49-15,-3 0-30 0</inkml:trace>
  <inkml:trace contextRef="#ctx0" brushRef="#br0" timeOffset="399824.5483">24418 11908 1485 0,'2'0'557'0,"-2"0"-55"0,2 4-8 16,-2 0-63-16,2 3-8 0,1 13-41 0,-3-11-40 15,0 8-23-15,0 1-21 0,0 3-32 16,0-1-27-16,0 2-20 0,0-1-30 0,-13 22-16 15,8-23-29-15,-1-1-2 0,-4-2-19 16,0 0-12-16,2-1-5 0,-3-3-19 0,-3-4-2 16,4 1-16-16,-1-5 6 0,3 0-18 0,1-3-17 15,2 1 19-15,-1-3-25 0,6 0-14 16,0 0 6-16,0 0-8 0,-7 0-7 0,7 0-9 16,-6-11-5-16,8 8-11 0,2 0 10 0,13-5-4 15,4 1 1-15,3 0-18 0,5 0 23 0,-1 1-7 16,3 1 19-16,2-1-35 0,2 1 13 15,1 0 2-15,0 0-48 0,-5 0-44 0,-2-2-23 16,1 0-20-16,-4 2-28 0,-1 0-31 16,-3 2 18-16,-3-1-102 0,-6-1-6 0,-3 0-35 15,-5 2-27-15,-1-1 31 0,-1 0-145 16,-3-1-23-16,0 5 13 0,0 0 52 0,0 0 41 16,-11-10 84-16,7 6 108 0,-7-6 18 15,-2 1 236-15,-1 3 47 0,4 3 53 0,0-8 28 16,1 5-21-16,3 2 79 0,0 0 35 0,3 0 8 15,-1 2-16-15,1 2 6 0,3 0-11 0,0 0 11 16,0 0-28-16,0 0 12 0,-11 14-3 16,10 6-15-16,1-9-4 0,0 4-30 0,0 5-1 15,0 4-46-15,0 0-16 0,0 1-45 16,0 1-10-16,15 22-93 0,-14-27-59 0,0-2-54 16,1-1-52-16,0-1 16 0,-2-17-173 0,0 12 27 15,-13 10-327-15,6-17 60 0,1 0 60 16,-2-3 35-16,-10 0-2 0,0 1 55 0,2-3 39 15,4 0 23-15,-7 0 23 0,-4 0 23 16,-4 0 16-16,-1 0 13 0</inkml:trace>
  <inkml:trace contextRef="#ctx0" brushRef="#br0" timeOffset="400244.484">22569 12590 1146 0,'0'1'372'0,"-1"1"-51"16,1-2-39-16,3 1-50 0,-3 1-30 0,0-1-22 15,2 0-19-15,0 1-19 0,1-1-15 0,-1 2-37 16,2-2-75-16,-1-1-20 0,3 2-58 16,-1-2-59-16,16 0 11 0,-12 0-269 0,3 0-5 15,4 0 25-15,3 0 24 0,3 0 29 0,28-16-9 16,-20 11 30-16</inkml:trace>
  <inkml:trace contextRef="#ctx0" brushRef="#br0" timeOffset="400482.6103">24940 12360 640 0,'5'1'332'0,"-1"-1"-28"15,0 0-62-15,-2 0-17 0,0 1-40 0,0 0-34 16,0-1-48-16,-1 1-50 0,-1-1-77 0,1-1 1 16,-1 0-323-16,0 0 12 0,-1-1 23 15,0 1 11-15,-4-1 13 0</inkml:trace>
  <inkml:trace contextRef="#ctx0" brushRef="#br0" timeOffset="402686.4752">26309 10435 696 0,'0'0'322'0,"0"0"-35"16,0 0 4-16,0-15 8 0,0 15-36 16,0 0 4-16,13-15-5 0,7 13-13 0,5 0-32 15,4 0-6-15,5 0-15 0,-2-4-12 16,-15 6-7-16,10 0-23 0,2 0-25 0,0 0-13 15,28 15-2-15,-32-3-15 0,-2 0-13 16,-4 0 5-16,-2 7-6 0,-7 2-14 0,-4 2 5 16,-3 6 8-16,-3-12-9 0,0 9 5 0,-16 35-15 15,3-23-2-15,-1 1-2 0,-2 2-11 16,-1 1 2-16,1-1-12 0,0 0-2 0,2-2-10 16,3-3 15-16,1-2-12 0,3 2 7 15,1-1 9-15,4-2-1 0,2-19 2 16,0 9-13-16,16 27-9 0,-5-24 26 0,4-1-13 15,1-1 7-15,5 2 5 0,0-2-22 0,5 1 7 16,-1-1 18-16,-1 1-21 0,-1 0 2 0,1 1-3 16,-1 1 10-16,-1 1 4 0,-3 1-14 15,-4 3-1-15,1-2-7 0,-4 2-5 0,-2 3 23 16,-2 1-16-16,-4 0-13 0,-1 0 20 0,-3-2 11 16,0-15-25-16,0 8 9 0,0 5-9 0,0 3 20 15,0 0-19-15,-12 39-15 0,10-38 15 0,2-17-1 16,0 9-14-16,17 37 16 0,-5-26 1 15,4 0 1-15,5 0-12 0,-5 0 6 16,3-4-9-16,-5 2 0 0,4-6-1 0,-6-2-1 16,0 0-1-16,-2-4-12 0,-2 1-26 0,-7-2-4 15,-1-11-40-15,-14 20-28 0,-2-12-43 0,0-5 13 16,-5-3-112-16,-3 0-39 0,-5-1-31 16,0 0 29-16,-3-4-264 0,-5 1-6 0,1-2 50 15,3-6 58-15,-1 1 33 0,-3 0 31 16,22-2 2-16,-7 0 7 0,0 0 56 0,-17-12 19 15,27 3 24-15,7-4 3 0</inkml:trace>
  <inkml:trace contextRef="#ctx0" brushRef="#br0" timeOffset="420664.2867">27776 12348 314 0,'0'0'365'15,"0"0"-57"-15,14-13-35 0,-14 13-12 0,0 0-49 16,0 0-16-16,0 0-12 0,0 0-8 0,0 0 39 16,0 0-25-16,17 4 21 0,-27 19-7 0,-3 3-6 15,-3 0-3-15,-6 9-11 0,-5 1-29 16,-5 3-3-16,-2 3-14 0,-3 5-16 0,-5 4-11 15,0-1-10-15,-4 5-9 0,2 1-8 0,2-2-25 16,-1-3-10-16,4-4-24 0,1-3 18 16,5-7-41-16,5-3-34 0,3-4 10 0,6-4 2 15,2-5-65-15,1-1-18 0,6-4-39 16,5-8-25-16,5-5-16 0,5-4 17 16,1-2-208-16,11-8-68 0,0-2-4 0,5-3 59 15,-3 1 15-15,4-2 24 0,2-4 16 0,2-1 39 16,5-3-28-16</inkml:trace>
  <inkml:trace contextRef="#ctx0" brushRef="#br0" timeOffset="420930.4979">28026 12484 940 0,'13'-11'322'15,"-6"4"-17"-15,-2 2-40 0,0 4-31 0,-4 3 55 16,-3 5 16-16,-9 11-10 0,-2 4-19 15,-1 4-1-15,-5 5-40 0,-1 2-15 0,-6 2-10 16,-2 6-10-16,-4 3-29 0,-2 2-3 16,-4 2-20-16,-3 1-10 0,1 1-32 0,-1 1 4 15,2-2-39-15,3-3-47 0,0-5-38 16,4-2-50-16,4-1 7 0,0-4-82 0,3-3-34 16,2-4-57-16,7-3 23 0,-4-4-237 0,6-1-80 15,2 0 59-15,0-4 52 0,-1-3 35 16,8-2-3-16,2-7 19 0,1 1 55 0,2-4 15 15,0 0-42-15</inkml:trace>
  <inkml:trace contextRef="#ctx0" brushRef="#br0" timeOffset="421123.0081">27738 13389 870 0,'2'1'406'0,"-1"0"-69"0,0-1-59 15,0 2-34-15,1-2 19 0,-2 1-30 0,2-1-27 16,1 0-88-16,0-2-58 0,-2 2-49 16,1-2-53-16,-1-1-45 0,1 0 6 0,1-1-300 15,0 1-26-15,-1 1 56 0,1-2 19 0,-1 0 24 16,0 0-5-16,-1 1 31 0</inkml:trace>
  <inkml:trace contextRef="#ctx0" brushRef="#br0" timeOffset="475400.3855">24072 13946 222 0,'0'0'494'0,"13"0"-113"0,-13 0-32 16,20 19-14-16,-17 7-46 0,-1 5 12 15,-1 2-12-15,0 5-10 0,-1 3-24 0,1 5-16 16,-1 3-24-16,2-1-24 0,-2-23-32 15,0 14-3-15,0 4-29 0,0 0-1 0,-13 46-27 16,12-50-12-16,-2-3-21 0,1-6-26 0,-1 3-25 16,1-5-30-16,-4-5 1 0,6-3-107 0,-1-9-47 15,-1-6-66-15,1-2 21 0,0-1-265 16,-1-5 4-16,0 1 38 0,1-2 44 16,0-2 28-16,0-10 23 0,0-4 25 0,1-3 17 15,0-2-27-15</inkml:trace>
  <inkml:trace contextRef="#ctx0" brushRef="#br0" timeOffset="475704.1959">24168 14089 931 0,'5'-18'391'0,"2"2"3"16,-2 1-45-16,-1 1-18 0,2 4-36 0,2 0-21 15,1 0-31-15,4 1-11 0,-1 2-26 0,4 0-6 16,2 4-25-16,5 3-9 0,-13 0-16 15,4 0-20-15,22 12-9 0,-17 0-1 0,0 2-18 16,-3-1-6-16,-2 1-3 0,-5 1-16 16,-1-1-1-16,-3 5-11 0,-3-1-13 0,0 1 4 15,-2-12-10-15,0 7-4 0,-18 15-4 0,7-14-15 16,-3 0-11-16,-4-3-20 0,2 1-22 0,0-4-26 16,-3-3-14-16,2 4 8 0,2-6-101 15,1 0-36-15,3-4-24 0,11 0-41 0,-7 0 27 16,-7-12-259-16,7 2-4 0,7-2 35 15,0 2 50-15,0-4 29 0,0-6 24 0,14-18 60 16,-6 19-36-16,6 1 14 0,-5 2 33 0</inkml:trace>
  <inkml:trace contextRef="#ctx0" brushRef="#br0" timeOffset="476258.1676">24390 14005 215 0,'10'-4'469'16,"-1"0"-100"-16,-1 1-7 0,1 3-22 16,-2 0-47-16,1 2 6 0,9 6 14 0,-1 1-13 15,0-1-16-15,-1 5-23 0,1 0-18 16,-2 2-26-16,-1 2-23 0,-1 0-10 0,-2-2-13 15,-1 0-29-15,-2 0-17 0,-1 2-2 0,-2-4-20 16,-2 4-14-16,-1-8-4 0,-1 0-10 16,0-3 6-16,0-6-13 0,0 0-9 0,0 0 3 15,0 8-12-15,-12 1-6 0,11-9-9 16,-2 1 10-16,1-2-7 0,-1-1-10 16,-1-1-5-16,1-3-3 0,3 0 4 0,-3-11-10 15,3 2 2-15,0 6-4 0,0-4-4 0,14-18-9 16,-6 14 6-16,0 0-10 0,2 3 10 0,-2 1 4 15,1 1-9-15,3 2 1 0,0 0-2 16,-3 4-1-16,1 3 9 0,-1-1-9 0,-1 1-3 16,-8 3 14-16,14 0 12 0,-1 0-9 15,15 17 20-15,-15-5-3 0,2-2 6 0,-4 2 3 16,1 0 0-16,-3 3-15 0,-2-3 16 16,0 2-13-16,0 0 2 0,-4-3-11 0,0-2 1 15,0-1-1-15,-1-2 2 0,0 0 2 16,-1 0 3-16,3-3-14 0,-3 0 8 0,0 2-10 15,1-3 16-15,0 0-6 0,0-2 0 0,2 0-21 16,-4 0 21-16,0 0-5 0,12 0-10 16,13-17-6-16,-13 5 11 0,1 0-10 0,-3 0 6 15,0-4-7-15,1 1-6 0,-4-1 13 0,2 2-4 16,-4-2-11-16,-4 4 13 0,0 3 0 16,-1 9-22-16,0-8 7 0,0 2 5 15,-11-5-9-15,6 6 18 0,-10 1-12 0,3 1 0 16,1 2-9-16,-1-1-13 0,12 2 5 0,-10 0-19 15,1 0-18-15,-1 0-37 0,2 0-23 0,2 0 10 16,6 0-112-16,-9 0-43 0,9 0-33 16,-9 0 28-16,9 0-217 0,0 0-44 15,-8 5 40-15,11-5 38 0,1 0 38 0,1-1 37 16,3 1 30-16,0-1 20 0,-1 1 2 16,4 0 25-16,6 0 15 0</inkml:trace>
  <inkml:trace contextRef="#ctx0" brushRef="#br0" timeOffset="476598.5743">25076 14000 602 0,'0'-2'428'0,"2"2"-40"0,-2 1-50 16,0 1 9-16,0 1-18 0,-1-1-22 0,1 3-39 16,1 0-5-16,-1 1-18 0,7 9-12 15,0 0-20-15,0 0-1 0,1-2-21 0,0 0-8 16,3 1-25-16,1-1 9 0,-2-3-11 15,0-3-21-15,0 2-20 0,0-1 6 0,1-3-21 16,-4-1-15-16,-1-1 0 0,1-3 2 16,-7 0-13-16,0 0 0 0,8 0-3 15,-8 0-6-15,16-10-23 0,-12 5 1 0,6-5-15 16,-2-6 19-16,-4 1-11 0,-1 1-18 0,3-3 3 16,0 0-12-16,-1 1-22 0,-1 0-10 15,1 1-27-15,-2 4-33 0,0 0-49 0,0 2-13 16,0 4 14-16,1-1-131 0,-2 3-47 0,2 1 28 15,-1-2-191-15,-1 2-71 0,1 2 65 16,-3 0 22-16,0 0 16 0,0 0 40 0,7 0 44 16,12 15 22-16,-7-6 22 0,-4-3-2 0,2 3 25 15</inkml:trace>
  <inkml:trace contextRef="#ctx0" brushRef="#br0" timeOffset="477279.4201">25405 14071 514 0,'0'4'407'16,"1"-2"-23"-16,0 0-56 0,-1 2 13 0,-1-1 16 15,2-2-45-15,1 0-17 0,1-1-21 16,1 0-16-16,1-1-29 0,0-1-14 16,1 0-28-16,10-6-17 0,-2-1-25 0,2 0-14 15,-2-2-12-15,-1 2-6 0,-1 1-6 0,-5 0-21 16,5 1-1-16,-7 1-17 0,-1 2-7 16,-2 1-10-16,-2 0 11 0,0 3-18 0,0 0 1 15,-5 2 3-15,3 2-6 0,-9 4-11 16,5 1-5-16,1 0 1 0,-3 3-2 0,4-2-9 15,1 0 11-15,1 1-10 0,0-3 8 0,2-8-3 16,0 12-13-16,0 0 8 0,17 12-14 0,-8-14 6 16,0-2 14-16,0-4-12 0,2-1-7 15,-2-2-3-15,-9-1 11 0,17 0-6 0,2 0-14 16,26-13-14-16,-21 8-13 0,0-4 5 16,-1 0 0-16,0-2 5 0,0 1-6 0,-3-1 9 15,1 0-4-15,-3 1 9 0,-4 0-14 0,-1 1 18 16,-2 1-10-16,-4 2 8 0,0 1 7 15,-5 2 10-15,-2 0-10 0,0 3 6 0,0 0-4 16,-6 0 0-16,2 1 6 0,0 2-1 0,-1 0 6 16,0 0-3-16,-1 0 4 0,2 0 4 15,-3 9-8-15,1-5-8 0,3 0 1 0,2 1 10 16,1-8-6-16,0 0 0 0,0 7 6 0,0 0 4 16,13 3-3-16,0-1-12 0,-2-4 6 15,2 0-6-15,0-3 10 0,0-2 1 0,-5 0-9 16,7 0 1-16,16-14-16 0,-10 7 3 15,-6-3-11-15,2-1 11 0,-2-5-7 0,0-1-22 16,-2-4 20-16,-1 0-13 0,-1-2-8 0,-2-1 5 16,0-3 9-16,1-2 9 0,-2 0-8 15,-3 3 2-15,2 0 0 0,-1 1 37 0,-1 2 7 16,-2 3 18-16,0 5 7 0,-3 4 7 0,0 11 5 16,0 0 12-16,-8-1-3 0,4 6 25 15,-4 9 15-15,1 8-18 0,0 5 21 0,2 1-8 16,0 3-6-16,0 1-21 0,2 2 8 15,1-1-14-15,2-16-2 0,0 8 1 0,0 4-14 16,0 1-11-16,0 1-21 0,13 26-40 16,-11-34-31-16,-1-6-52 0,4 2 10 0,-3-10-173 15,-2-2-112-15,3-2 34 0,-2-4-234 0,0-2 28 16,-1-1 33-16,0 0 59 0,0-1 39 16,-1-1 27-16,-1 1 61 0,-2 1 12 0,-1-3 11 15,3 4 37-15,-5-1-17 0</inkml:trace>
  <inkml:trace contextRef="#ctx0" brushRef="#br0" timeOffset="477583.2245">25038 14596 1220 0,'-12'15'474'0,"11"-5"-13"16,5-2-45-16,11 1-13 0,8-2-30 0,5-1-28 15,8-3-27-15,7-1-23 0,8 0-27 0,5-2-6 16,-26 0-29-16,19 0-23 0,11 0-29 16,10 0-39-16,79-13-11 0,-71 9-4 0,3 0-12 15,-5 0-13-15,1 0-32 0,-4 2-31 0,-5 0-21 16,0 0-43-16,-7-1-39 0,-5 1-31 16,-6 0 11-16,-7 1-118 0,-8-1-40 0,2 2-3 15,-22 0-2-15,2 0-7 0,2 0 23 16,-6 0-132-16,-5 0-90 0,1 3-42 15,-17-3 54-15,-6 2 4 0,-7 3 61 0,-7-1 37 16,0 2 6-16,-5-3 41 0,-6 6 13 0,-8 0-30 16</inkml:trace>
  <inkml:trace contextRef="#ctx0" brushRef="#br0" timeOffset="477813.8524">25390 14928 214 0,'-29'11'541'0,"6"0"-121"16,4 1 36-16,7-2-14 0,6-5-31 0,6-5-16 15,0 0-2-15,30 16-21 0,0-14-35 0,6 1-47 16,1-1-8-16,-15-2-29 0,14 0-27 16,10 0-16-16,8 0-29 0,5 0-20 0,1 0-17 15,2 0-15-15,-1 0-29 0,-1 0-37 0,-2 0-41 16,49-13-52-16,-61 9-55 0,-6-2-53 16,-1 1 13-16,-8-1-173 0,2-2 27 0,-6 1-299 15,-1 0 7-15,-2-3 63 0,-4 2 38 16,-5-2 31-16,1-1 51 0,-1 0 9 0,-1 1 32 15,-5-2 26-15,1-2 34 0,-3 0-23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39:4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27957 1330 499 0,'0'0'251'0,"0"0"-20"16,0-13-37-16,14 13-8 0,-14 0-2 0,0 0-18 15,17-23-32-15,-12 22-11 0,-3-1 0 0,-4 2-32 16,1 0-9-16,0 0-7 0,1 0-2 16,1 0-26-16,-1 1 0 0,-1 0-2 15,1 0-4-15,1 1-6 0,-1 1 1 0,-1 1 2 16,2 2-8-16,-1-2 7 0,0 1-1 15,-1 2 9-15,1 2-14 0,0 3 4 0,0 3-5 16,0 0 7-16,0 1 0 0,0 2-4 16,0 3 5-16,0-1-1 0,0 0-2 0,14 23-8 15,-11-19 16-15,-1 2-14 0,1-2-1 0,0 1-7 16,0-3 9-16,-2 3-21 0,2 2 10 16,1-1 4-16,-1-1-25 0,-1 3 25 0,1-2 11 15,-1 3-26-15,-1 1 24 0,0 0-17 16,-1 1-1-16,1-1 7 0,-1-16-8 0,0 8-9 15,0 5 14-15,0-1 13 0,0 5-13 16,0-2 13-16,0 1-25 0,-13 30 16 0,12-31 6 16,-3 3-24-16,1-3 17 0,3 3-2 0,-5 1 7 15,1-1-20-15,1 1 8 0,-3-3 2 16,2 2-14-16,0-3 11 0,-1 1-4 0,1 0-2 16,1 3 2-16,-2-6 1 0,1 4-3 15,0-1-7-15,3-2 5 0,-1-1 21 0,2 2-14 16,0 0 9-16,0-2-19 0,-3 2-5 0,2-1 27 15,0 0-31-15,1-14 25 0,0 8-11 16,0 2-16-16,0 2 8 0,0-1 9 0,0 1-12 16,0-1 20-16,0 2 4 0,0-4-3 15,0 2-9-15,6-1 13 0,-6-2 7 0,0 2-11 16,0-1 5-16,0 0 5 0,0 1-2 16,0 2-3-16,0-3-8 0,0 3-13 0,0 0 12 15,0 0-7-15,0 0-1 0,0 1-1 16,0 0 13-16,0-1-27 0,0 0 2 0,0 0 1 15,0-1 26-15,0 0-11 0,0 0-8 0,0-1-9 16,0-1 2-16,0 0 20 0,0-3-3 0,0 2 28 16,0-1-3-16,0 2-24 0,0-2 0 0,0 1-1 15,0-1-2-15,0-1 12 0,0 4-3 16,0-2-2-16,0 0 9 0,0 1-16 0,0-2 6 16,0-3 4-16,0 0-3 0,0-3-2 15,-7 15-1-15,6-18-8 0,1-3-3 0,-1-2 30 16,1-3-25-16,0 1 9 0,0-1-4 0,0-4-5 15,0 0-1-15,0 0 12 0,0 0-28 16,0 0-2-16,0 0 1 0,0 0 7 0,0 0 1 16,6 8-68-16,-6-8 7 0,0 0-26 15,0-1-43-15,-1-1-41 0,1 1-53 0,-2-1 21 16,-1 0-281-16,1 0 28 0,-2 0 56 0,1 0 31 16,1-1-7-16,0-1 25 0,-1-1 18 15,2-1 5-15</inkml:trace>
  <inkml:trace contextRef="#ctx0" brushRef="#br0" timeOffset="1499.1167">25369 3903 380 0,'0'0'215'0,"-14"0"-23"0,14 0-28 0,0 0-20 16,0 0-13-16,0 0-20 0,0 0-2 15,-13 0 10-15,-2 6-25 0,14-5-8 0,0 2-3 16,2-1-1-16,-1 0 1 0,0-1-13 0,0 4 7 15,0-3 4-15,3 1 3 0,-1 1-11 0,1-2-11 16,2 2 7-16,1-1-2 0,12 3 5 16,-1 2 6-16,2-3-17 0,2-1-7 0,3 2-8 15,1-3-4-15,4 1 2 0,0-2-4 0,1 0 1 16,-1 4 2-16,6-5-2 0,-1 2-17 16,-1-2 18-16,5-1-8 0,0 3 1 0,0-2-11 15,1 1 3-15,2-1 15 0,-1 1-23 16,-2 1-2-16,0 0 6 0,1-1-21 0,-2 2 14 15,-1-1 12-15,1-2-11 0,1 3 9 0,-2-1-13 16,-1 0-10-16,0 1 17 0,0-2-10 0,-3 2 6 16,6-2-8-16,1 1 7 0,-2 0-25 15,0-1 14-15,2 0-11 0,-2 1 28 16,-1-1-12-16,0 0-1 0,0-1 2 0,-18-1 11 16,10 0-21-16,3 0 4 0,2 0-4 0,1 0 19 15,33 8-12-15,-35-5-1 0,2 0-12 0,2 0 12 16,-2-1-5-16,0 1-4 0,2 1 11 15,-1-2 2-15,0 1 4 0,2 1 3 0,-1-3-8 16,-2 2 6-16,3 1-8 0,0-2-3 0,1 1 17 16,-1 0-13-16,-2-1-14 0,0 2 3 15,2-1 8-15,-1 0 8 0,-1-1-22 0,-3 0 29 16,1 2-13-16,1-1-3 0,0 0-11 0,0-3 26 16,0 3-12-16,1-2 14 0,0 0-17 0,0 1 12 15,1-2-8-15,-1 2 22 0,0 0-24 16,0-1 5-16,1 2-11 0,-2-3 29 0,-1 1-25 15,2 0-17-15,2-1 24 0,0 1-11 16,1 0-6-16,-2-1-3 0,-2 0 24 0,-1 1-17 16,-1 1 7-16,0-2 15 0,1 0-34 0,-3 2 26 15,-1-1-12-15,3 0 9 0,0 1-23 16,4-1 22-16,-19-1-11 0,8 0 18 0,3 0 0 16,3 0-11-16,1 0-6 0,1 0 16 0,32 10-22 15,-32-8 7-15,-2 0 9 0,1 1-5 0,-1-3 0 16,0 1 2-16,0 1 8 0,1-1-5 15,0 0 6-15,2 2-4 0,-1-3-9 0,1 1 6 16,2 1-17-16,0-1 21 0,-4 2-3 0,3-3 4 16,0 0-16-16,1 1 37 0,2-1-29 15,-2 0 0-15,2 2 2 0,0-1-8 0,0 0-10 16,0 1 26-16,0-1-14 0,1 0 27 0,-1 1-17 16,2-1-3-16,1 1 13 0,1 0-21 0,-1 1 12 15,6-1-1-15,-6 0-28 0,2 1 2 16,3 1 45-16,-1-3-2 0,2 3-25 15,3-3 0-15,-4 1 0 0,2 0-17 0,-1 1 6 16,3 0 2-16,0-1-2 0,1 3 19 16,5-4-2-16,0 3-9 0,-1 0 9 0,1-1-3 15,-5 1 1-15,5 0-16 0,-2 2 26 0,-4-2-2 16,-3 2-1-16,2-2-14 0,-4 0 14 16,2 0 0-16,-2-1-7 0,-4 2-8 0,-5-1 4 15,-3-1 8-15,3-1-2 0,-4 2 0 0,-5-2-6 16,-4 1-14-16,-3-1 3 0,-7-1 33 0,0-1-1 15,-3 2-18-15,-4-1-1 0,-1-1 0 16,-1 0 12-16,0 0-2 0,-2 0-36 16,-2 0-33-16,0 0-17 0,6-3-35 0,-6 3-28 15,-2-2-39-15,-2 1 15 0,2-4-152 0,-2 1-154 16,-9-5 36-16,-1 1 12 0,-3 1 27 16,-4-2 23-16,-2-1 39 0,-1-2 16 0,-1 0 22 15</inkml:trace>
  <inkml:trace contextRef="#ctx0" brushRef="#br0" timeOffset="2962.1769">27660 4432 412 0,'0'0'246'0,"0"0"-42"16,0 0-28-16,0 0-11 0,0 0-16 0,0 0-11 16,0 0 8-16,0 0-20 0,0 0-18 15,0 0-17-15,0 0-12 0,0 0-10 0,0 0 3 16,0 0-3-16,0 0-7 0,0 0-14 0,0 0-3 15,0 0-9-15,0 0-12 0,0 0-25 16,0 0-24-16,0 0-34 0,0 0 6 0,0 0-138 16,0 0-113-16,0 0 22 0,0 0 21 15,0 0-83-15,0 0 22 0,0 0 11 0</inkml:trace>
  <inkml:trace contextRef="#ctx0" brushRef="#br0" timeOffset="5449.1989">28049 740 456 0,'0'0'228'0,"0"0"-20"0,-6 11-8 16,3 6-16-16,-2 0-20 0,3 7 0 15,2-2-18-15,-1 2-2 0,0 1 2 0,-2-2-24 16,0 3-14-16,3-14-5 0,0 3 5 0,0 3-30 16,0 2 15-16,0-4-23 0,0 1-1 15,0 0-11-15,0-2-18 0,0-1 18 0,0-5-5 16,0 1-27-16,0-4-7 0,0-6-28 15,0 0-14-15,4 9-57 0,-1-14-43 0,4-7 11 16,-2 2-265-16,3-2 27 0,-3 0 25 0,1-4-33 16,0-1 21-16,-6-3-21 0,13-2-9 15</inkml:trace>
  <inkml:trace contextRef="#ctx0" brushRef="#br0" timeOffset="5670.2861">28254 684 287 0,'-2'0'341'15,"6"1"-87"-15,-9 4-34 0,6-1-19 16,-2 4 1-16,0 3-19 0,1-2-7 0,0 1 3 16,-9 20-23-16,3-7-2 0,1 6-21 0,1-3-6 15,1-3-10-15,1 1-13 0,-2-3-2 16,1-1-21-16,3-10-21 0,0 4 12 0,0 1-10 16,0-1-9-16,0-1-11 0,0-1-20 15,0-3-43-15,0-2-30 0,0-7-29 0,0 0-53 16,0 0 13-16,9 5-310 0,-11-9 30 0,2-1-1 15,0-3 23-15,-2 1 44 0,2-1 11 16,0-2 2-16</inkml:trace>
  <inkml:trace contextRef="#ctx0" brushRef="#br0" timeOffset="5880.8466">28028 913 481 0,'-1'1'357'0,"-1"0"-65"0,3-1-18 15,3-1-29-15,-6 1-32 0,2 0-1 0,1 0-14 16,1 1-40-16,2-2 9 0,2 0-32 0,3-2-1 16,8 2-42-16,-4 0-9 0,-3 1 5 15,6 0-25-15,-1 0-44 0,25-6-38 0,-18 3-42 16,1-2-63-16,4 1 9 0,-2-1-228 16,-2 0 24-16,-3 2 25 0,-1 1-60 0,-1 0-2 15,-9 2 19-15,1 0 9 0</inkml:trace>
  <inkml:trace contextRef="#ctx0" brushRef="#br0" timeOffset="6492.5056">28414 835 687 0,'13'0'279'0,"-13"0"-13"0,0 0-37 0,0 0-17 0,0 0-34 16,0 0-18-16,0 0-6 0,0 0-3 15,-17 5-14-15,8 6-11 0,0 1-27 0,-3 2 6 16,-1 1-19-16,4-1-11 0,1-4 1 16,-3 4 10-16,4-2-27 0,-1 1 16 0,5-1-22 15,2-2-4-15,0-3-2 0,1 2-12 0,0-9-5 16,0 0 21-16,0 5-3 0,0-5-6 16,12 12-5-16,-1-12-6 0,-2-1 7 0,1-5 5 15,4 1-22-15,-4-2-2 0,6-3-17 0,-2-1 2 16,0-1-25-16,3-1 0 0,-8 1 12 15,3 0-5-15,-3 0 12 0,-2 6-21 0,-4-1 8 16,1 3 9-16,-1-4-9 0,4 6 15 0,-6-2-2 16,-5 8-9-16,6 0-3 0,-2 1 7 15,0 3-12-15,0 1 11 0,0-2-7 0,1 1 0 16,-1-8 21-16,0 8-7 0,0-2-10 16,0 0 6-16,9 8-2 0,-5-9-1 0,6-1 14 15,-7-1-11-15,4-3 10 0,2 0-28 0,-9 0-19 16,12 0-19-16,0 0-11 0,15-14-26 15,-14 8-16-15,3-3-9 0,-2-1-2 0,-1-2-14 16,-3 0 14-16,-2 0-29 0,3 2 53 16,-4-2-2-16,-2 0 11 0,4 8 52 15,-9-1-22-15,0 5 9 0,0 0 31 0,0 2 20 16,-1 2 16-16,-1 2 17 0,4 0-12 0,-7 1 24 16,2-5-8-16,2 7 4 0,0-2 5 15,-2-1-7-15,3-6-1 0,0 9 11 0,0-3 0 16,0-6-1-16,23 13 4 0,-10-10 12 15,2-1-27-15,-8-2 0 0,4 0 12 0,7 0-14 16,1 0-9-16,22-13-25 0,-22 1-26 16,-1 2-24-16,3 1-30 0,-6-8-14 0,1 1 11 15,-2-6-69-15,-2-2-8 0,-1 4-5 16,-2-2-34-16,-2 1-29 0,-4 1-3 0,0 5 21 16,0 6 67-16,0-4 108 0</inkml:trace>
  <inkml:trace contextRef="#ctx0" brushRef="#br0" timeOffset="6672.9872">28986 681 909 0,'0'-9'101'0,"0"9"-8"0,0 0-19 16,-9-8 36-16,-2 9-4 0,-1 4-6 15,7 6 14-15,-4 0 9 0,4 5 8 0,-1 3-18 16,2 0 2-16,1-3 8 0,-6 10 0 0,9-15-1 16,0 6-20-16,0 1-3 0,0 2-31 0,0 1 14 15,0-2-23-15,0 1-2 0,0-3-5 0,0 0 13 16,0-3-26-16,14 12 5 0,-9-18-8 16,-1 1-10-16,1-4-29 0,1 0-31 0,0-4-23 15,1-1-31-15,-7 0-37 0,8 0 12 16,9-15-127-16,-10 5-96 0,1-1 25 0,1 0 22 15,0 0 21-15,0 0 20 0,2-1-80 0,-2-7 3 16</inkml:trace>
  <inkml:trace contextRef="#ctx0" brushRef="#br0" timeOffset="7141.5908">29109 817 214 0,'-2'7'299'0,"-2"-3"-23"0,0 7-38 0,0 1-17 15,-8 2-8-15,7-1-24 0,2 1-2 0,-3 4-13 16,2-2-25-16,1-1-10 0,3 0-10 0,-3-2 3 15,-1 2-22-15,4-15 2 0,0 10-16 16,0-1-14-16,0 1 9 0,0-3-28 0,15 5 3 16,-7-8-3-16,-3-3 10 0,7-1-11 0,0-5-2 15,-6 5-15-15,18-10 10 0,-10 3-23 0,5-6-12 16,-4 2-11-16,2-3-1 0,-5 2-12 16,1 3-2-16,-3-5-6 0,-3 3 14 0,2 3 1 15,-5 3 0-15,-1-2 8 0,3-1-14 0,-1 7 3 16,-3-1-7-16,0 0-12 0,3 2 11 15,-5 0-12-15,0 0 13 0,0 0-14 0,0 0 16 16,0 0 0-16,6 0 1 0,-6 0 10 16,8 11-19-16,-5-10 5 0,5 0 16 0,-5 2 9 15,0-3 1-15,2 2-17 0,-1 0 19 0,1-1-6 16,0-1-10-16,-2 0 6 0,5-4 2 16,-8 4 1-16,7 0-6 0,-1 0 1 0,-6 0 15 15,10 0 4-15,-3 0-15 0,1 0 15 16,-1 0 10-16,-7 0 0 0,9 0 11 0,-2 0-28 15,-7 0 22-15,7 0-32 0,-7 0 12 0,0 0-13 16,0 0-9-16,10 0 11 0,4 6-22 16,-10-4 11-16,3 3 12 0,6-5-35 0,-2 6 9 15,0-5-27-15,-3-1-45 0,5 0-30 0,17 10-43 16,-5-4 15-16,-14-6-205 0,8 0-83 16,1 0 30-16,3 0-6 0,2 0 31 0,2 0 26 15,20 18 13-15,-25-15 1 0</inkml:trace>
  <inkml:trace contextRef="#ctx0" brushRef="#br0" timeOffset="7260.3979">29890 994 413 0,'0'1'386'16,"3"-2"-44"-16,-3 1-55 0,1 0-45 0,0-1-19 15,-1 1-14-15,1 0-40 0,1 0-17 0,-2-6-28 16,0 5-64-16,0 1-57 0,0 0-63 16,2-5 5-16,2 10 5 0,3-6-386 0,0 3 41 15,2-4 20-15,0 4 18 0,-4 0 9 16</inkml:trace>
  <inkml:trace contextRef="#ctx0" brushRef="#br0" timeOffset="14763.7877">24322 3660 553 0,'-14'0'286'15,"-11"33"-26"-15,19-13-6 0,-4-1 6 0,6 1-18 16,0 2-34-16,3-1-18 0,1-11 1 16,0 5 14-16,0 2-29 0,12 16-17 0,-6-18-16 15,3-3-31-15,0 0 16 0,4-3-28 16,-2-6-1-16,-1 0-11 0,-10-3 9 0,14 0-22 15,2 0-8-15,19-12-59 0,-18 4-6 16,1-4-19-16,-2 0-11 0,-2 0 19 0,2-4-25 16,-2-1 0-16,-4-1 2 0,1-1 4 0,-2-1 12 15,-1 1 0-15,-1 1-5 0,-1 2 10 0,-3 1 15 16,0 6 24-16,0-1 2 0,-2 3-7 16,-1 7-4-16,0 0-10 0,0 0 3 15,-1-8 38-15,0 10-1 0,-1 1-4 0,-1 3 31 16,1-1-1-16,-2 13 8 0,2-1 5 15,1 1 0-15,1-9-9 0,0 4-17 0,0 1-3 16,0-2 5-16,0 3-11 0,11 14-12 0,-5-16 0 16,-2-1-31-16,1-4-2 0,6 3-1 0,1-3-71 15,-5-2-25-15,-2-3-59 0,1-2-38 0,1-1-29 16,-7 0 20-16,0 0-205 0,11 0 32 16,9-12 30-16,-12 7-79 0,-3 1 25 0,1-1 41 15,4-6 6-15,-1 0 14 0,-2-1 30 0,1 0-4 16</inkml:trace>
  <inkml:trace contextRef="#ctx0" brushRef="#br0" timeOffset="15093.1641">24763 3650 334 0,'2'-5'390'15,"-1"1"-41"-15,-1-2-68 0,-2 4-15 0,0 1-41 16,-1 0-10-16,1 2-8 0,-3 1-26 16,2 1-19-16,-2 1-1 0,2 0-15 0,-7 8-31 15,3-3-5-15,0-1-21 0,3-1-18 16,1 1 18-16,1-2-19 0,-1 9 12 0,2-2-27 15,1-4 4-15,0-9-10 0,0 9-11 0,11 12-13 16,-6-12 8-16,4 2 11 0,0-1-24 16,0 0-1-16,-3-2 12 0,7-1-24 0,-1 5 18 15,-2-6-11-15,-4 0-8 0,2-1 15 16,-4-2-6-16,0 2 11 0,-1-1-15 16,-1-2 13-16,1 4 6 0,-2-4 1 0,-1 2-3 15,0-4 30-15,0 0-8 0,0 0-3 0,-13 10-13 16,8-8 10-16,-12 6-29 0,3-7-1 0,-2 3-66 15,7-4-37-15,-4 0-31 0,-3 0-28 16,1 0-30-16,-9-11-31 0,12 3 19 0,4 0-289 16,4 1 29-16,5 2 38 0,0-2 19 15,-1 7 47-15,0 0 7 0,19-17 27 0,-4 10 5 16</inkml:trace>
  <inkml:trace contextRef="#ctx0" brushRef="#br0" timeOffset="15703.7885">24901 3802 500 0,'3'0'310'0,"2"3"-14"0,-1-3-19 0,-1 0 10 16,1 0-38-16,0 0-33 0,1-2-27 15,-1 1 2-15,2-1-21 0,6-5-38 0,-3 1-10 16,-2-1-5-16,0 1-12 0,1-6-17 16,0 0 7-16,1 1-9 0,-2 3-14 0,-3 2 16 15,-2-2-36-15,0 1 4 0,-1 0 5 0,0 3-12 16,-1 1-7-16,0 3 5 0,0 0-28 0,0 0-1 15,-12-8 5-15,7 10 8 0,-8 4 11 16,-1 4-1-16,-1 1-3 0,2 2 31 0,1 2 14 16,3 3 3-16,2 0-8 0,2 1-17 0,4 1-1 15,-1-3 11-15,2-11-11 0,0 7 8 0,12 13-1 16,-5-10-8-16,2-5 5 0,2-3-3 16,-1-1 1-16,0-4-9 0,7 1-4 0,-5-1-18 15,-12-3-4-15,14 0-12 0,17-13-2 0,-15 4-18 16,1-1-5-16,-1-3-32 0,-3 1 3 15,-2-5 4-15,1 0-29 0,0 3 8 0,-3-1-12 16,-1 0-4-16,-1 0-11 0,-3 5 3 16,-2 0 15-16,2 2 21 0,-2 2 19 0,1 1-13 15,-3 1 2-15,2 0 6 0,-2 1 3 16,3 1 2-16,-3 0 5 0,1 2 24 0,-1 0-1 16,0 0 30-16,0 0-1 0,0 0 1 0,4 15 26 15,1 0-17-15,-1 0 11 0,2 3-3 16,-1-2 14-16,3 0 11 0,-3 0-3 0,-1-1-12 15,-4-4 12-15,2-3-7 0,-1 1-2 0,0-1 4 16,-1-3 2-16,0 0 8 0,1-1-10 0,-1-1 28 16,0 0-11-16,0-3-9 0,0 0 15 0,0 0-30 15,0 0 15-15,-5 3-14 0,4-5-14 16,-1-2-30-16,1-3-7 0,0 0-28 16,3-11-10-16,-2 11-18 0,0-5-1 0,0-4-19 15,0 1-10-15,16-16-21 0,-10 18-1 0,-1 4 8 16,0 1-85-16,1 1-30 0,-1 4-28 15,-1 0-23-15,2 0-29 0,-3 1 26 0,1 1-255 16,-1 1 41-16,-3 0 35 0,0 0 31 0,0 0 27 16,7 0 26-16,-7 0 19 0,9 0 19 15,-1 0-4-15</inkml:trace>
  <inkml:trace contextRef="#ctx0" brushRef="#br0" timeOffset="16142.1432">25455 3674 937 0,'3'2'375'0,"0"1"-20"0,0 2-48 16,4 10 47-16,-2 2-19 0,-1 2-15 15,1 2-12-15,-3 0-26 0,-2-10-29 0,0 6-9 16,0 2-16-16,0 0-38 0,0 0-13 16,0-1-27-16,0 0 6 0,-18 14-27 0,16-21-9 15,-1-3-6-15,0-2-5 0,2-1-9 16,0-1-16-16,-1-1-2 0,1-3 0 0,-1-3-34 15,0 3-13-15,1-4-22 0,1-1-25 0,-3-9-9 16,3-1-14-16,0 6-5 0,0-6-7 16,0-4 1-16,13-21-6 0,-6 17 7 0,-1 3-2 15,3-2 6-15,1 3 3 0,0 1 10 0,-1 2-8 16,0 4 14-16,0 1 9 0,-3 2 6 16,4 5 1-16,-4-1 6 0,-1 5 9 0,1 0 9 15,-6 0 13-15,9 0 8 0,12 17 16 0,-10-2-6 16,1 6 15-16,-3 6-3 0,0 0-20 15,0-1 9-15,-2 3 3 0,-3 0-11 0,-4-2-12 16,0-15 6-16,0 7 3 0,0 1-24 0,-13 25-26 16,9-27-17-16,-3-2-36 0,0-3-13 0,-2-2-38 15,-1-5 12-15,4-2-123 0,-1-4-57 16,7 0 25-16,0 0-311 0,-13-9 46 0,6-3 34 16,1-2 26-16,2-1 69 0,1-1 28 15,2-2 25-15,1 3 1 0,0 5 25 0,0-2-1 16,0 12 3-16</inkml:trace>
  <inkml:trace contextRef="#ctx0" brushRef="#br0" timeOffset="16324.1326">25509 3878 265 0,'-3'-3'541'0,"0"3"-38"16,1-2-52-16,1 1-32 0,0 0-64 0,0 0-33 16,1-1-50-16,1 1-24 0,3 0-34 15,1-2-37-15,14-1-50 0,4-2-52 16,5 2-8-16,4 1-108 0,1 0-57 0,2 2-45 0,4 1-65 15,-18 0 18-15,11 0 18 0,5 0 15 16,45 13-290-16,-38-9 33 0,3 3 53 0,0-2 20 16,7 1-1-16,7 1 47 0,5-2 9 0</inkml:trace>
  <inkml:trace contextRef="#ctx0" brushRef="#br0" timeOffset="17142.3429">31947 4427 793 0,'0'-3'329'0,"0"0"-44"0,0-1-16 0,0 3-52 15,-2-1-12-15,2 2-28 0,-3 3 14 16,-1 1-16-16,-5 9 15 0,1 8-32 0,-2 2-17 0,1 0 16 16,0 2 1-16,0-1-1 0,5 0-9 15,-1 1-26-15,3-3-7 0,0-2 1 0,2-6-20 16,0-7 8-16,0 2-18 0,11 11 7 0,-7-13-14 15,3-2 9-15,-2-3-19 0,3-1 3 16,-1-1-28-16,3 0-21 0,3 0-24 0,23-18-9 16,-16 8 3-16,3-2-1 0,-6-3 1 15,0-2-56-15,0 0-25 0,-1-4 16 0,-1 4 22 16,-1-2-19-16,-3 4 22 0,-2-1 13 0,0 5 4 16,-4 2 2-16,1 2 39 0,-3 3-16 15,1 3 16-15,-4 0-1 0,0 1 21 16,0 2-3-16,0 0 21 0,-2 3 9 0,0-1-2 15,2 3-10-15,-1 0 13 0,2 11 8 16,-1-13-15-16,0 4-8 0,0-1-4 0,0 3 5 0,12 10-8 16,-8-13 2-16,2-2-6 0,-1-2-28 15,1-1-30-15,0 1-24 0,2-3 5 0,-8-1-98 16,13 0-64-16,2 0-39 0,16-10 22 16,-14 5-261-16,-1 0-14 0,-2-3 56 0,-5 4 40 15,0-1 16-15,-1 3 4 0,-3-3 28 0,2 0 16 16,-4 1 19-16</inkml:trace>
  <inkml:trace contextRef="#ctx0" brushRef="#br0" timeOffset="17655.3021">32379 4454 675 0,'0'-3'298'0,"0"2"-24"0,2 0 27 0,-2 2-45 16,0 2 18-16,0 2-33 0,2 0 46 15,-2 2-37-15,0 1-15 0,0-1-22 0,0 3-10 16,0 1-21-16,0 0-10 0,0-1-24 15,0 1-9-15,0-3-19 0,0 1 1 0,0-9-24 16,0 8-2-16,0-3-11 0,0-5-3 0,0 7-6 16,0-7-10-16,0 0-18 0,5 9-17 15,-3-11-28-15,2 0 3 0,0-3-15 0,6-6-5 16,-5-3-22-16,3-1 5 0,-1-2 2 16,-1 3 4-16,0-1 2 0,-4 1 2 0,2 6 2 15,-2 1-20-15,-2 0 5 0,0 3 3 16,0 4 10-16,0 0-16 0,0 0 13 0,-14-6 3 15,10 6 24-15,-1 3-9 0,-1 0 28 0,-7 4-25 16,4 0 26-16,0-2-13 0,2 5 26 16,-1 1-28-16,0-3 17 0,6 2-8 0,0-3 7 15,0 0-11-15,2-7 14 0,0 6 14 0,0-6-6 16,0 9-9-16,15 12-7 0,-4-7 11 16,-2-3-10-16,0 0 1 0,5 0-11 0,-1-1 14 15,-1-2-13-15,8 3 15 0,-9-2-9 0,2 5-18 16,-6-8 8-16,4 3-3 0,-8-4 4 15,4 7-2-15,-5-9 6 0,-2-3-9 0,0 0 3 16,0 0-2-16,0 8 8 0,0-8-3 0,-14 13-5 16,7-11 9-16,0 0-12 0,1-1 19 15,-12 4-17-15,0-2-27 0,0 1 2 16,3-3-65-16,-4 0-43 0,2-1-13 0,7 0-45 16,-3 0-46-16,-3 0 19 0,-13-17-305 0,22 10 64 15,-4-2 21-15,5-1 14 0,2 1 20 16,4 3 55-16,0-1 25 0,21-11 5 0,-5 7 35 15</inkml:trace>
  <inkml:trace contextRef="#ctx0" brushRef="#br0" timeOffset="18229.8301">32552 4607 1011 0,'4'-1'317'0,"1"-1"-24"0,3-2-38 0,-1-1-33 15,2-1-27-15,1-1 4 0,-4-3-55 16,5 0 0-16,3 1-20 0,-3-3-6 0,1-3-39 16,-1 1-9-16,-1-1 0 0,0 1 23 15,-3 4-41-15,-7-2 25 0,4 4-22 0,0 1 3 0,-4 7-20 16,0 0 9-16,-9-3-9 0,-2 12 20 16,-4 2-6-16,4 4 31 0,-6 2-2 15,1 2 12-15,4 1 20 0,1 5-20 0,-1-4 18 16,5-3-6-16,3 4 8 0,4-4-8 0,-1-4 7 15,1-7-5-15,0 1-13 0,14 11 0 0,-9-11-12 16,4-2 3-16,4-3-19 0,3-3 9 16,-9 0-20-16,6 0 1 0,21-15-22 0,-17 5-11 15,2-2-13-15,1-1-16 0,-2-2-8 16,0-3-28-16,-4-1-3 0,0-2-4 0,-4 4-9 16,1 2 2-16,-4 3 8 0,-2 2-5 0,0 2-2 15,-2 6 14-15,-2-4 5 0,3 5 10 16,-4 1 6-16,0 0-12 0,5 7 6 0,-3 1 1 15,-3-1-19-15,0 4 25 0,1 0 1 0,0-5 13 16,0 5-1-16,0 1 17 0,0 2-3 16,0-1 13-16,0 0 6 0,0 0 12 0,0-1 5 15,0-2-2-15,0-1 6 0,0-1 6 0,0-3-1 16,-3 7 5-16,1-7-4 0,0-2 31 0,2 0 5 16,-2-5-18-16,0-3 9 0,2-2-14 15,0 0-18-15,0-3 15 0,-1 1-38 0,1 2-14 16,0-3-18-16,0-3-16 0,0-1-22 15,0 1-18-15,13-12-44 0,-8 12-2 0,5 1 10 16,0 0-88-16,3-2-43 0,4 3-35 0,3 2 23 16,2 0-235-16,-2 1-38 0,-1 1 40 15,0 2 32-15,0-7 38 0,-6 7 29 0,8-2 24 16,-7 1 17-16,0-2 25 0,0 3-14 16</inkml:trace>
  <inkml:trace contextRef="#ctx0" brushRef="#br0" timeOffset="18444.9039">33131 4367 876 0,'-6'10'382'16,"1"4"-56"-16,1 3 61 0,3 4-33 0,-2 1-33 15,2 2-30-15,-3 2-21 0,4-1-26 16,-2-3-33-16,-1-2-14 0,2 5-23 0,0-5-23 16,-1-8-6-16,-1 2-32 0,1 0-51 15,0-8-19-15,2-6-4 0,0 7-69 0,0-7-40 16,6 5-62-16,-5-9-47 0,3-4-55 0,3-5 20 15,-1-3-260-15,2-1 31 0,-7 0 24 16,6 0 23-16,1 0 26 0,0-2 42 0,3-3 14 16,-2 1 1-16,-2-1 10 0</inkml:trace>
  <inkml:trace contextRef="#ctx0" brushRef="#br0" timeOffset="18838.5953">33208 4355 491 0,'6'-6'398'16,"-5"2"-1"-16,-2 0-68 0,5 1-42 0,-1 2 36 15,3 1-45-15,2 2 1 0,3 1 1 16,2 3-17-16,1 1-21 0,0 2-20 0,-3-2-22 15,2 1-22-15,-1 7-16 0,-2-4-27 16,-3 1-6-16,1 1-9 0,-6 0-9 0,-3 2-20 16,2-1-5-16,-2-1-4 0,-3 2-7 15,-1 1-3-15,-1-6-6 0,-4 2-11 0,-3-4-5 16,2-1-6-16,-2-1-5 0,3 0-7 0,-1-1 7 16,1-3-14-16,-6 0 4 0,6-2-4 0,1 1-7 15,9-1 4-15,-15 0 0 0,12-1-3 0,2 1-2 16,-2 0 0-16,3-1 2 0,3 0-5 15,-1-1-10-15,-3 2 3 0,13-2-11 0,-4 1 4 16,4 1 8-16,1 1-1 0,4 5-7 16,-1-2 18-16,3 0-7 0,0 1 6 0,-2 3-1 15,-1 0 6-15,-1 2 4 0,-3 1-19 0,-1-2 15 16,-7 0-10-16,0-1 23 0,-1-1-6 16,-1 1-10-16,-5-2 1 0,-1 2 11 0,-4-6-8 15,-7 5 2-15,-1-4-15 0,-3 4-2 16,-6-5-38-16,1-2-37 0,10 0-60 0,-7 0 15 15,-6 0-170-15,-35-15-57 0,28 9 29 0,5 1-259 16,-5-1 46-16,3-1 40 0,-3-4 7 16,-2 3 31-16,1-3 68 0,-2 1 37 0,-5 5 3 15,-1-7 24-15,0 1 36 0,-1 0 4 16</inkml:trace>
  <inkml:trace contextRef="#ctx0" brushRef="#br0" timeOffset="19876.39">24612 3866 282 0,'0'0'318'0,"0"0"-44"16,0 0-42-16,0 12-19 0,0-12-6 16,0 0-31-16,0 0 0 0,0 0-20 0,0 0 1 15,0 0-13-15,0 0-9 0,0 0-16 0,0 0-21 16,0 0-2-16,0 0 1 0,0 0-29 16,0 0 3-16,0 0-11 0,0 0-7 0,0 0 7 15,0 0-14-15,0 0-12 0,0 0 13 16,0 0-17-16,0 0-3 0,0 0-2 0,0 0-3 15,0 0 5-15,0 0-14 0,0 0-2 0,0 0-6 16,0 0-3-16,0 0-10 0,0 0-15 0,0 0-4 16,0 0-12-16,0 0-20 0,0 0 1 15,0 0-16-15,0 0-12 0,0 0-29 16,0 0-10-16,0 0 13 0,0 0-120 0,0 0-98 16,0 0-41-16,13 0 25 0,-13 0-2 0,25 18 13 15,-19-18 29-15</inkml:trace>
  <inkml:trace contextRef="#ctx0" brushRef="#br0" timeOffset="38381.9747">26244 5077 376 0,'0'0'255'15,"0"0"-38"-15,0 0-20 0,0 0-13 16,0 0-2-16,2-24-10 0,-3 20-10 16,0 1 1-16,-1 1-15 0,0-1-23 0,1 1 4 15,2 0-29-15,-2 1-2 0,-1 1-13 0,2 1 4 16,-2 3 5-16,1 1 0 0,-1 15 20 0,-2 1-6 16,1 3 7-16,-1 3 8 0,2 3-32 15,-1 0-9-15,0-1 36 0,1 4-30 0,-2-2 24 16,3 2-17-16,-1-2-7 0,0-1-22 15,2-2 20-15,-3-3-23 0,2-3-16 0,1-3 6 16,0-4-8-16,-1-4 8 0,0-3-1 0,1-1-37 16,0-2-3-16,-1-1-100 0,0-2-47 15,0-3-36-15,0 0-47 0,0 0 19 0,1-3-250 16,-2-1 10-16,3-1 10 0,-2-2 60 16,1-1 18-16,0 1 32 0,0-6 16 0,0-3 9 15,0 1 8-15</inkml:trace>
  <inkml:trace contextRef="#ctx0" brushRef="#br0" timeOffset="38738.4508">26198 5147 229 0,'0'-6'367'0,"0"1"-39"0,0 0-64 0,0 0-12 15,0 0-21-15,0 0 2 0,0 0-41 16,2-2-14-16,-2 2-19 0,0 5-17 0,0 0-14 15,11-24-10-15,-3 15-5 0,2 0-20 0,-1 4 14 16,2 2-6-16,-2 0-17 0,0 3-8 16,-9 0 13-16,13 0 8 0,0 0-21 0,11 9-12 15,-10-3-4-15,1 4 0 0,-3 0-4 16,-2 1-7-16,0-1-6 0,-4-1 10 0,-1-1-5 16,-3-1 1-16,0 1 7 0,-2-1-2 15,0-7 10-15,0 0-21 0,0 9 13 0,-13 14-16 16,3-12-25-16,0-1 6 0,-2-1-2 15,-3-2-12-15,4-1-1 0,-2 1-56 0,2-3-8 0,2-2-23 16,2-1-7-16,1 0-26 0,-1-1-34 16,2 0-10-16,5 0-26 0,0 0 19 0,0 0-111 15,0 0-101-15,0 0-34 0,-9-12 35 16,12 6-9-16,-1 2 36 0,7-6 30 0,2-3 14 16,0 1 3-16</inkml:trace>
  <inkml:trace contextRef="#ctx0" brushRef="#br0" timeOffset="39536.5765">26416 5054 491 0,'1'-1'328'0,"2"-2"-68"0,-1 3-25 0,-1 0 15 15,2 3-10-15,-2 0 28 0,1 2-44 16,0 0-2-16,-2 2-26 0,4 9 6 16,-3 4-6-16,2-1-17 0,1-3-14 0,3 0-18 15,-1-3-33-15,-2-2 1 0,-1 1-2 0,1-5-12 16,0-1 1-16,1-2-16 0,0-1-10 15,0 0-8-15,-1-2-5 0,2-1-5 0,-6 0-4 16,11 0-14-16,17-16 9 0,-14 7-16 0,0-4-34 16,-3 1 2-16,2-2 0 0,-2-1-21 15,-1 2 1-15,-2 0 3 0,-3 0 1 0,1 1 6 16,-4 2 1-16,1 3-16 0,-1 0 4 0,0 1 7 16,-2 6 3-16,0 0 5 0,0 0 0 0,0 0 1 15,0-7 0-15,-1 9 25 0,0 1-16 16,-1 2 19-16,1 2 7 0,0 1 9 0,-1 9-3 15,0-2-6-15,2-6 6 0,0 2-11 16,0 3 19-16,0-1-9 0,14 17 3 0,-9-21-15 16,-1 0 9-16,2-3-6 0,-1-1-18 15,1-3 15-15,2-2-7 0,-8 0 3 0,11 0-6 16,16-10-15-16,-12 1 0 0,1-3-21 0,-3 1-18 16,1-3 5-16,-2 0-15 0,-2-3-8 0,0 2-11 15,-4-1 8-15,-3 6-16 0,-1-8 3 16,1 3 26-16,-3 7-12 0,0-1 14 0,0-2 12 15,-11-13-19-15,6 13 20 0,0 5-4 0,2-1 7 16,-1 1-7-16,2 4-3 0,-1 0 25 16,1-2 1-16,-1 4 11 0,1 0-6 0,1 2-7 15,-1 0 29-15,0 2 19 0,2 2-15 0,-1 1-1 16,3 10 34-16,-2-8 1 0,0 6 17 16,12 19 3-16,-6-12-8 0,0-1 2 0,0-2-12 15,1 0 11-15,0 0-24 0,0-3 11 16,-2-4-6-16,2 0-6 0,-3-2-13 0,-1-4-5 15,-2 0 19-15,0-3 4 0,0 0-8 16,0-1 6-16,-1-1 1 0,0-1-1 0,-1-2-15 16,0 0 6-16,1 0-14 0,-2-1-3 15,2 0 5-15,0-1 2 0,0 0-17 0,1 1 6 16,-1-2-4-16,2 1 1 0,1 1-3 0,2-2-6 16,-2 0-2-16,2 2 2 0,7-4 1 0,3 1 5 15,-4 3-4-15,-2 1 7 0,1 1-8 16,0 1-1-16,-10 0 7 0,8 0-2 0,5 0-12 15,-2 0 8-15,11 12-3 0,-16-9-14 16,-1 0 10-16,0 0 2 0,-2 0 4 0,0 1-3 16,-2 0 6-16,0-2 2 0,-4 1-10 0,-1 1-20 15,0-1-9-15,-9 5-40 0,-3-2 8 0,0 0-47 16,0 0-7-16,0-3-26 0,1 2-3 16,4-3-18-16,2 0-36 0,2-2-36 0,7 0 21 15,0 0-160-15,0 0-65 0,-7 0 37 16,0-12-4-16,9 8 24 0,-2-1 38 0,7-10 27 15,3 1 7-15,1 1-19 0</inkml:trace>
  <inkml:trace contextRef="#ctx0" brushRef="#br0" timeOffset="39965.7285">27043 4945 351 0,'3'-3'379'0,"-1"1"-51"15,1-3-55-15,-2 2-37 0,0 1-31 0,1 2-20 16,0 0 22-16,-1-2 15 0,1 5-32 15,1 2-21-15,3 9 54 0,0 5-8 0,0 0-11 16,0 4-9-16,1 0-7 0,-1 2-6 16,0-1-16-16,-2 2-13 0,2-4-11 0,-1-1-13 15,1-3-14-15,-2-1-4 0,-1-1-11 0,1-6-12 16,0 0-4-16,-1-4-21 0,-1-1 4 0,-1-1-4 16,2-2-3-16,1-2-11 0,-1 1-7 0,-3-1-2 15,0 0-13-15,0 0-9 0,23-18-13 16,-15 8 3-16,0-2-16 0,0 2 0 0,-2 1-7 15,-1 1 8-15,-1 0-10 0,-1 3 16 16,0-2-14-16,-1 3 15 0,0 0-9 0,0 1-1 16,0-1-5-16,-1 3 4 0,1-1-6 0,0 2 18 15,-2 0-9-15,0 0-1 0,0 0 17 16,12 10 2-16,-10-3-8 0,4 7 10 0,0 1 7 16,-2-1-6-16,0-1-3 0,-1-2 2 15,0-2-5-15,-1-1 8 0,0-2-21 0,0 0-1 16,0-1-23-16,-1-2-13 0,1-1 3 0,0 0-105 15,0-2-39-15,-2 0-37 0,0 0-65 16,18-16 30-16,-12 3-247 0,0-3 30 0,1-1 36 16,0 0 30-16,2-1 30 0,-4-1-1 0,-3 1 39 15,2 0 7-15,-3 1 2 0,0 4-2 16</inkml:trace>
  <inkml:trace contextRef="#ctx0" brushRef="#br0" timeOffset="40082.5271">27317 4981 455 0,'-5'-3'267'0,"1"1"-27"0,2 1-48 0,-3 1-5 15,2 1-31-15,1 0-28 0,-1 1-26 16,0 0-33-16,2 1-43 0,-1 1-27 0,3-1-38 16,1 3 5-16,2-3-189 0,6 10-102 0,4-2 18 15,2 0 13-15</inkml:trace>
  <inkml:trace contextRef="#ctx0" brushRef="#br0" timeOffset="40364.2856">27474 5092 948 0,'2'-1'320'0,"0"0"-26"16,-1 0 5-16,0 0-17 0,1 0-37 0,-2-1-27 16,1 0 21-16,-1 0-32 0,-1 0-23 15,0 3-5-15,-1 1-15 0,-1 3-26 0,0 0 0 16,-4 7-14-16,-1 4-12 0,1 2 3 0,3-1 5 16,0 1-10-16,3 5-4 0,0-6-20 15,1-7 0-15,0 4-21 0,0 1 7 16,18 14-7-16,-9-15-13 0,3-5 5 0,3-1-7 15,0-2-38-15,0-6-49 0,5 0 5 16,-10 0-66-16,5 0-39 0,19-15-32 0,-18 6-35 16,-1-2-7-16,2-3 18 0,-3 2-141 0,-3-3-80 15,0 1-32-15,-2-1 30 0,0-4 37 0,-2 4 18 16,0-2 36-16,-3 0-8 0,-1-1 10 16,-1 0 33-16</inkml:trace>
  <inkml:trace contextRef="#ctx0" brushRef="#br0" timeOffset="40598.9001">27685 4976 315 0,'-3'-2'387'16,"1"-1"-63"-16,0 2-54 0,1 0-15 0,0 1-10 16,0 2-43-16,0 1 25 0,0-1 3 0,2 4-20 15,0 12-23-15,1 0 13 0,-2-7 13 16,7 23-4-16,-3-10-13 0,0 1-8 0,-1 1-21 16,1 2-10-16,1 0-11 0,-1-3-19 0,-3-2-11 15,1-3-10-15,2-1-19 0,-4-1-2 16,2-1-18-16,-1-4-6 0,-1-4-29 0,1-1-30 15,-1-3-28-15,1-2 1 0,0-1-124 16,0-1-41-16,1-2-36 0,-2 1-14 0,0 0 21 16,8-10-248-16,-5 6-10 0,0-1 37 0,4-7 27 15,0 1 63-15,0-1-28 0,-1 1 45 16,0-2 6-16,0 3 19 0</inkml:trace>
  <inkml:trace contextRef="#ctx0" brushRef="#br0" timeOffset="40870.0395">27846 5136 456 0,'2'-3'360'0,"-1"1"-40"0,-2 0-31 16,3 2-52-16,-3 0-5 0,0 1 11 16,-1 0-37-16,0 3 9 0,0-1-23 0,-1 0-22 15,-1 2 2-15,-4 4-5 0,-1 2-16 0,2 2-27 16,-1 0 10-16,2 0-10 0,-1 1-14 0,2-3 0 16,2 1-11-16,2-5-6 0,1 1-6 15,0-1-7-15,0-7-10 0,0 0 2 0,0 7-10 16,0 0 4-16,13 3-7 0,-2-2-20 0,1-1 1 15,-1-6 5-15,-3 3-17 0,-1-2-15 16,-1 0-25-16,1 0 1 0,-1-1-70 0,-3-1-15 16,1 0-35-16,-4 0-32 0,0 0-45 15,0 0-33-15,0 0 23 0,0 0-220 0,6 0-13 16,4-11 18-16,-10 10 52 0,0-2 5 0,0 0 21 16,-2-1 43-16,2 2-11 0,1-1-13 15</inkml:trace>
  <inkml:trace contextRef="#ctx0" brushRef="#br0" timeOffset="41942.5256">27873 5029 374 0,'0'-15'325'0,"0"15"-34"16,0-14-36-16,5-5-12 0,-8 13-32 0,1 2-15 16,0-1-4-16,-2 2-14 0,-1 1-22 0,0 0-16 15,-10 7 14-15,7-5-9 0,-14 10-14 0,10-1 20 16,-2 5-16-16,1 3 15 0,1 3 22 15,-2 2-16-15,4 2-12 0,0 3-7 0,3-1-12 16,2 4-9-16,1-1-5 0,3-1-6 16,1-16-15-16,0 8 4 0,0-1-14 0,16 23-3 15,-5-24-4-15,-2-3-2 0,1-5-9 16,5 0 3-16,0-7-17 0,2 1 3 0,-2-3-20 16,-6-1 6-16,4 0-6 0,20-14-22 0,-18 2-13 15,2 1-14-15,0-1-19 0,-3-1-7 16,2-1 7-16,-4 2-20 0,-1-3 4 0,-4 3 1 15,0 0 1-15,-2 3 3 0,-1 1 6 16,-2 1 4-16,0 2 4 0,-2 0 22 0,3 3 1 16,-3 2 2-16,0 0-20 0,0 0 4 0,-5 0 2 15,2 3 12-15,1 1 21 0,0 1 3 0,0 1-2 16,0 0 12-16,-1 8 0 0,1-2 10 16,2-12 5-16,0 10-9 0,0-2 8 0,0-1 2 15,0 0 2-15,11 6 10 0,0-2-16 0,-1-3 11 16,-1-1-11-16,1-4 5 0,1-2-14 15,-1 0 2-15,-1-1-10 0,2 0 4 0,3 0-6 16,18-10 3-16,-14 3-14 0,-6 2 5 0,5-4-4 16,-7 3-11-16,-2 1 4 0,-2-2-10 0,-3 2-6 15,-1 0 12-15,0 1-17 0,-2 0 12 16,0-1-14-16,0 5 9 0,0 0 0 0,-19-15 1 16,6 10-24-16,-3-2-25 0,-2 4 5 15,6 0-59-15,-5 1-20 0,1 1-36 0,2 1-20 16,2-1-34-16,4 1 19 0,-8-3-179 15,6 0-79-15,3 3 19 0,4 0 40 0,3 0 35 16,0 0 18-16,10 1 18 0,-2-1 23 16,10-2 24-16</inkml:trace>
  <inkml:trace contextRef="#ctx0" brushRef="#br0" timeOffset="42640.8819">28292 5225 1011 0,'2'6'353'0,"3"10"-25"15,-3-2-43-15,1 3 38 0,1-1-36 16,-1 2-17-16,-1-2-14 0,0-3-17 0,0-2-31 16,-2 0-18-16,1-4-16 0,-1-2-23 15,2 0-16-15,-1 0-7 0,-1-2 1 0,1 0-10 16,-1-1-7-16,0 0-19 0,0-2-6 16,2-3-20-16,-2 0-3 0,1-2-27 0,0-1-17 15,4-9-11-15,2 1-16 0,-2-6 15 0,2 3-16 16,0 3-2-16,1 4 15 0,1-2-12 15,-2 6-11-15,0 0 7 0,0 4 8 0,0 1-2 16,-7 1-5-16,0 0 9 0,8 0-5 16,14 17 7-16,-12-7 2 0,1 5 9 0,2-3 8 15,-5 1 6-15,-2-1-7 0,-1-1-9 0,0-1 19 16,-2-4-3-16,0 0-12 0,0-1-1 16,-2-2 11-16,0 0 8 0,1-1 11 0,-2-1-10 15,1 0 5-15,-1-1-23 0,0 0 5 16,0 0-3-16,0 0 0 0,0-13-10 0,0 8-4 15,0 1 12-15,1-2-3 0,0 1-15 0,0 1 4 16,1-1 7-16,1 3-4 0,-1-3-11 16,2 3 5-16,1-1-6 0,0 1 1 0,1-1-2 15,13 3 13-15,-13 0-7 0,3 0 4 16,6 0-5-16,-2 0 8 0,3 0-12 0,18 12-9 16,-22-11-8-16,5 3-16 0,-4-4-28 0,-2 3 7 15,-2-3-71-15,-2 0-12 0,0 0-10 16,-7 0-2-16,0 0-21 0,7 0-1 0,-7 0 5 15,7 0-5-15,4-10 4 0,-9 7-7 0,0-1 21 16,-1 1 23-16,0-2 4 0,0-1 33 16,1 1 15-16,-2-2 37 0,2 1 27 0,-2-1 4 15,1 0 32-15,-1 7 37 0,0-7 21 0,0 7 7 16,0-8 0-16,0 1-20 0,0 7 4 0,0 0 14 16,0 0 18-16,7-10-11 0,-5 13 33 15,-1 2 24-15,3 12-14 0,0 0 17 0,2 4-9 16,-2 1-6-16,6 3 11 0,-2 1-14 15,2-2-10-15,1 0-16 0,0-2-12 0,0 2-6 16,-3 0-17-16,0-4 7 0,-3-2-18 0,1-2-16 16,-3-4-26-16,-1-5-27 0,0 0 1 15,1-2-90-15,-3-5-58 0,-2-2-30 0,0-1-54 16,1-1 28-16,-1-2-222 0,0-1-69 16,-1-11 70-16,-2-1 16 0,2-2 24 0,1 0 40 15,-1 1 35-15,1 1 0 0,-4 1 45 0,3-3-33 16</inkml:trace>
  <inkml:trace contextRef="#ctx0" brushRef="#br0" timeOffset="42902.075">28804 5274 625 0,'-2'-7'377'0,"0"1"-40"0,0-1-43 15,1 2 37-15,-1 1-12 0,1-1-15 16,-1 0-20-16,1 0-32 0,1 2-13 0,0 3-34 16,0 0-18-16,0 0-21 0,0-7-10 0,0 7-19 15,13-10-18-15,-7 10-4 0,-2 1-14 16,10 4 2-16,-3 1-14 0,2 1-8 0,-1 2-18 15,-1 3-5-15,-1-1 5 0,-2 1-8 0,-3-2 0 16,2 3-12-16,-4-4-4 0,-1 1-5 16,-1-3-5-16,-1-7-1 0,0 7-4 0,0-7-2 15,0 7-39-15,0-7-32 0,-13 15 4 0,8-13-100 16,0 0-15-16,-3-1-49 0,0 0-36 16,3-2 25-16,-3 1-212 0,-1 0-38 0,0 0 25 15,-7-10 32-15,9 3 28 0,2 2 6 16,2 0 12-16,0-1 67 0,3 3 17 0,1-2 4 15</inkml:trace>
  <inkml:trace contextRef="#ctx0" brushRef="#br0" timeOffset="43200.0404">28885 5247 241 0,'3'-2'357'0,"-2"2"-44"0,0 0-29 0,1 0-18 16,0 2-9-16,-1 0-20 0,-1 2-32 15,2 0-5-15,1 0-21 0,3 9 22 0,-2-3-23 16,2-3-12-16,-1 0 1 0,1-1 7 15,-3 0-21-15,7 4 0 0,0-4-28 0,-3-1-10 16,-1-1-5-16,1-2-9 0,0 0-12 0,-2-1-8 16,1 0-23-16,-1-1 2 0,-5 0-1 0,0 0-5 15,14 0-26-15,9-17-20 0,-13 9-9 16,-1-5-10-16,-3 4 3 0,-3 0-9 0,-2 1-12 16,-1 1-20-16,0 7-14 0,0-8-4 0,0 8 15 15,-11-15-18-15,0 8-4 0,1 2 1 16,2 0-21-16,1 3-25 0,1 2-1 0,-3-1-23 15,9 1-17-15,0 0 16 0,-8 0-127 0,8 0-54 16,0 0-32-16,-7 0-54 0,7 0 33 16,0 0 65-16,-10 8-17 0,10-7 11 0,4-1 1 15</inkml:trace>
  <inkml:trace contextRef="#ctx0" brushRef="#br0" timeOffset="43964.1524">29018 5245 304 0,'10'4'330'0,"0"0"-64"0,-4 0-7 0,1 0-15 15,5 6-4-15,-3-4-19 0,1 3-3 16,-3-1-15-16,-1-2-5 0,6 3-14 0,-6-2-23 15,-1-1-9-15,-1 1-16 0,1-4-21 0,-3 0-12 16,1 0-10-16,-1 1 14 0,-1-2-30 0,0 0-8 16,1 1 61-16,0-3-6 0,-2 0 11 0,0 0-30 15,0 0-16-15,0 0-4 0,0 0-7 16,0 0-5-16,3-10-3 0,-1 5-21 16,0 0 4-16,-2 0-17 0,3-1-11 0,3-5 15 15,3-1-30-15,-2 5 1 0,-2 1 23 0,0 0-9 16,1 3-4-16,-1 1-8 0,-1 2 3 15,1 0-3-15,-5 0 13 0,0 0-20 0,6 0-5 16,-6 0 0-16,23 15-2 0,-15-7 1 0,-2 0 12 16,4 0-12-16,0 2 12 0,-3-3-2 15,1-2 5-15,-3 0-18 0,1-1-5 0,-3 0 16 16,2-1-9-16,0-1 9 0,-1-1 4 0,1 0 1 16,0 0 6-16,-5-1-12 0,0 0 3 15,9 0 3-15,-3 0-2 0,15-16-11 0,-11 8-3 16,-3 0-3-16,-1 1 5 0,-1 0-4 15,-1 2 9-15,-1-1-11 0,0 3 7 0,-1-1 3 16,-1 3-28-16,1-2 0 0,-2 1 15 0,0 2 5 16,0 0 2-16,0 0-4 0,0 5 10 15,0-2-3-15,-1 1-8 0,1 0-1 0,-1 0 1 16,0 0 8-16,1 1-5 0,0-1-2 16,0 0 23-16,0 1-14 0,1-1-4 0,1-1-11 15,-2-3 12-15,0 0-1 0,9 8 2 0,-5-7-3 16,0 1-19-16,3-1 13 0,-3 0-12 0,2 0-13 15,0-1 31-15,-1 0-2 0,1 2-14 0,-1-1 12 16,1-1-22-16,-1 0 0 0,0 0 5 16,0 0 24-16,0 0-22 0,0 1 2 15,0 0 2-15,-5-1-1 0,0 0 7 0,11 0-5 16,-5 0 23-16,0 0 0 0,1 0-1 0,-7 0-19 16,9 0 2-16,5-10 0 0,-9 7 2 0,0 1-1 15,-2-2 5-15,1 1 0 0,-2-4-31 16,0 3 3-16,-2-2-8 0,0-1-10 0,0 7 16 15,0-12-3-15,0-3 18 0,0 0 4 16,0-1-11-16,0-1 7 0,0 3 23 0,0 3 6 16,-11-8-2-16,11 12 3 0,-3 3-1 15,3 0 0-15,0 3-19 0,0 1 0 0,0 0 1 16,-2 2 3-16,2 3 51 0,0 2 4 0,-2 12 0 16,2 1 6-16,-1 2 4 0,1-13 0 15,0 10-9-15,0 2-5 0,11 20-17 0,-7-20 18 16,3-2 1-16,-2-2-12 0,-2-5-10 0,2 2-3 15,1 0-91-15,-1-8-49 0,-1-3-66 16,1-3-66-16,-5 0 22 0,0 0-274 0,0 0 43 16,14-11 23-16,-14 5 39 0,2 1 19 15,2-11 33-15,-3 4 41 0,0 1-34 0,-1 11 46 16</inkml:trace>
  <inkml:trace contextRef="#ctx0" brushRef="#br0" timeOffset="44130.5968">29563 5299 1088 0,'0'-2'369'0,"1"1"-47"0,1 0-43 0,0-1-27 16,2 1-38-16,3 0-26 0,0-2 8 0,11 3-23 15,-4-2-73-15,-3 1-60 0,-3-2-67 16,0 2-131-16,-2 1 14 0,-2-2-289 0,-4 2 44 16,0 0 18-16,0 0 14 0,0 0 38 15,9 0 7-15,-2 0 13 0</inkml:trace>
  <inkml:trace contextRef="#ctx0" brushRef="#br0" timeOffset="45272.1678">30015 5055 406 0,'0'0'373'15,"31"-38"-50"-15,-29 28 2 0,1 3-50 0,-1 1-3 16,-2 0-19-16,2 2-41 0,-2 4 2 15,0 0-32-15,0 0-46 0,0 0-13 0,-13-13 23 16,4 13 3-16,-7 5-16 0,-3 3-14 16,2 2-13-16,-3 3-17 0,2 2 9 0,0 0-2 15,-1 1-17-15,2 1-12 0,1 0-4 0,3 0-4 16,-3-1 1-16,7-2-24 0,0 0 24 16,2-2-22-16,2-2 1 0,2-3-2 0,0-2 2 15,3-5-9-15,0 0-15 0,0 8 4 0,0-8 18 16,0 6-4-16,0-6-20 0,15 13 24 0,-10-9-1 15,2-4-19-15,6 7-12 0,1-3 11 0,-5-3 4 16,1 2-3-16,4 4-1 0,-1-1 1 16,-3-2 3-16,-3 3-5 0,-1-2 1 0,3 6-5 15,-5-5 0-15,2 2-6 0,-4-2 15 16,-2 1-8-16,0 1-3 0,0-8-9 0,0 5 12 16,0 7-8-16,-12 6 9 0,8-10-15 0,-1-2 14 15,1 0 0-15,2-3-12 0,-3 2-16 16,0-1 26-16,3-1-10 0,-2-1 7 0,1 1-13 15,2-1 18-15,-2 0-8 0,3 1-15 16,-2-1 13-16,0 0-10 0,-1-1-5 0,3 1-4 16,0 1 6-16,-1-2 5 0,1 3-11 15,0 0 15-15,0 1-22 0,0 0 8 0,0-5 17 16,0 7-19-16,0 0 20 0,0 0-11 0,0 7 8 16,0 4 11-16,0 1-3 0,0 1 2 0,0-1 12 15,0 2-2-15,0 1-9 0,0-2 4 16,0 1-2-16,0-1-3 0,0 0 8 0,-13 13 0 15,10-17 2-15,1-5-9 0,2-2-7 0,0-2 7 16,0-1 8-16,0 1-4 0,0-7-7 16,0 0-7-16,0 0 3 0,0 0-36 0,13 12 3 15,-10-10 2-15,5-4-82 0,-2 2-23 0,15-4-58 16,-3-4-35-16,2 1-41 0,0 1 24 0,1-2-238 16,1 0 18-16,-8 1 47 0,4-7 9 15,-1 6 31-15,-1 5 18 0,2-6 25 0,-3-1 36 16,2 0 9-16</inkml:trace>
  <inkml:trace contextRef="#ctx0" brushRef="#br0" timeOffset="45569.4593">30283 5414 742 0,'0'-3'306'0,"0"-1"-33"15,0 1-18-15,0 2-39 0,-1 0 7 0,0 1-2 16,1 1-14-16,-2 0-25 0,2 2-21 16,0 2 29-16,0 1-2 0,0 1-3 0,0 16-10 15,0-13-7-15,0 6-9 0,0 5-20 0,0 3-3 16,0 2-10-16,12 25-10 0,-10-23-13 0,-1-3-16 16,3-4-4-16,0 1-10 0,-1-7-32 15,4 4-24-15,-7-7-31 0,4 3 1 0,0-6-95 16,-2-3-45-16,1-4-49 0,-1 0-58 15,-2-2 24-15,2-2-258 0,-2 2 63 0,0 0 18 16,6-11 30-16,2-5 24 0,-6 0 20 0,-2 1 10 16,1-2 15-16,-1 6-7 0</inkml:trace>
  <inkml:trace contextRef="#ctx0" brushRef="#br0" timeOffset="45880.8047">30279 5409 448 0,'-6'-10'441'15,"2"2"-49"-15,1 1-50 0,-1 1-40 16,2 1-39-16,0 0 33 0,0 0-26 0,1 1-22 16,1-1-21-16,0 5-10 0,0 0-30 0,0-8-6 15,0 8-22-15,11-12-7 0,4 5-17 16,0 0-6-16,1 2-14 0,-7 3-12 0,3 2-9 16,-2 0-4-16,1 0-16 0,19 11-6 15,-16-3-13-15,-2 2-9 0,-1 1-2 0,-4 2 4 16,-2-1-4-16,-1 2-10 0,-1-2-7 15,-1 2 0-15,-2-14-4 0,0 8 9 0,-12 19 4 16,3-13-10-16,-2-4-4 0,0-1-14 0,2-1-16 16,-6-1-27-16,1-4-49 0,5-3 8 15,-3 1-124-15,12-1-56 0,-8 0 22 0,3 0-214 16,5 0-59-16,0 0 36 0,-9 0 41 16,3-13 23-16,8 9 33 0,2 0 19 0,-2 2 23 15,5-1 40-15,9-4-33 0</inkml:trace>
  <inkml:trace contextRef="#ctx0" brushRef="#br0" timeOffset="46084.8509">30628 5482 695 0,'7'4'378'15,"-3"-1"-43"-15,0 2-2 0,-1-1-44 0,-2-1 16 16,1 4-18-16,-2 1-15 0,2-3-26 16,-2 2-30-16,0 3-18 0,0 2-18 0,0 3-23 15,0 2-23-15,-14 16-9 0,8-19-28 16,3-1-46-16,1-4-7 0,2-1-74 0,0-4-32 15,-2 1-79-15,2-3-52 0,0-2 17 16,2 1-260-16,0-1-36 0,0-3 45 0,-1 1 30 16,3-4 51-16,2-6-2 0,2-1 39 0,0-2 26 15,3 0-26-15</inkml:trace>
  <inkml:trace contextRef="#ctx0" brushRef="#br0" timeOffset="46702.4903">30969 5399 374 0,'5'-4'406'0,"2"1"-32"0,-4-1-38 0,1 1-50 16,-2-1 10-16,2 1-38 0,-3 0 14 0,1 0-26 16,0-2-12-16,-2 1-29 0,0-1-20 15,-2 1 4-15,2-1-36 0,0 5-23 0,0 0 1 16,-9-11-33-16,3 9 4 0,0 0-6 15,-1 2-9-15,-1 0-14 0,-1 0-8 0,-7 0 2 16,-18 15-15-16,14-5-2 0,2 0-4 0,4-1-2 16,1 4-7-16,-1-2-4 0,3 1-10 0,5-1 7 15,0-2-10-15,3-4 17 0,0 1-15 16,3-1-1-16,0-5 0 0,0 0-7 0,0 0-22 16,0 0 28-16,16 13-20 0,-12-14-6 15,5 1-5-15,8-5 9 0,1 1-21 0,-1-3 2 16,0-1-10-16,0-1-22 0,-1-2 16 15,-3 0 7-15,1 2 10 0,-5 0 3 0,-1 1 6 16,-1 2-6-16,-2 2 18 0,0 1-12 16,-1-1-3-16,-2 1 7 0,1 2-4 0,-1-1 3 15,0 0-3-15,0 1-12 0,0 0 20 0,0 1 1 16,-2 0 7-16,0 0 15 0,0 0 3 0,4 9-1 16,-4-4 3-16,1 2 19 0,-1 11-2 15,0-7 12-15,0 4-1 0,0 4 8 0,0 3-4 16,0 0 0-16,0 2-5 0,0 2 1 15,0-1-2-15,0-2-16 0,0 0 7 0,0-2-4 16,0-2 1-16,9 9-11 0,-6-19 6 0,-1-2-2 16,0-1 11-16,0-2-1 0,0 1 14 0,0-3-6 15,0-2-14-15,4 0 2 0,-2 0 8 16,0-2-21-16,1-2-3 0,4-5 7 0,2-2-17 16,-2-1-12-16,0-3-5 0,-1 1-16 15,2-3-21-15,-3 1-38 0,1 0-17 0,2 3 8 16,1-2-105-16,-7 2-27 0,3-3-38 0,0 3-51 15,-5 1 27-15,1 5-257 0,-1 1 45 16,0 0 34-16,0 1 35 0,1 2 10 16,1 2 70-16,0-1 16 0,0 0 38 0,4 2-1 15,-2 0 7-15</inkml:trace>
  <inkml:trace contextRef="#ctx0" brushRef="#br0" timeOffset="46946.139">31345 5513 781 0,'0'0'373'0,"0"3"-39"0,0-2-55 0,0 1 13 16,0 1-36-16,0 2 10 0,0-1-17 0,0 2-7 15,0 2-33-15,0 1 0 0,0 7-23 16,0 2-14-16,0 1-22 0,0 2-2 0,0 0-32 16,0 0 7-16,0-1-24 0,0-3-11 15,0-3-15-15,0-1-6 0,0-4-34 0,0-2-54 16,0 0 2-16,0-7-89 0,0 7-59 0,0-7-98 15,0 0 23-15,0 6-241 0,3-8 6 0,-1-3 37 16,-2 0 62-16,2-3 22 0,-2-8 6 16,4-6 28-16,1-2-6 0,3 2 16 0</inkml:trace>
  <inkml:trace contextRef="#ctx0" brushRef="#br0" timeOffset="49381.3105">31608 5453 606 0,'0'0'306'0,"0"0"-27"0,0 0-36 16,0 0-14-16,0 0-21 0,18-22-28 0,-20 19-18 15,0-1-5-15,-1 1-13 0,-2 0-17 0,1 1-10 16,-3 0-8-16,1 2-3 0,-1-1-15 0,-2 1 11 15,-15 13-2-15,7-6-19 0,1 3 0 16,5-1 12-16,-2 1-32 0,4 0 27 0,-2 3-31 16,2-2 16-16,5 0-20 0,0-2-6 15,2-3 14-15,2 0-2 0,0-6-2 0,0 0-8 16,0 0 1-16,0 6-3 0,14 2-5 0,-11-5-23 16,3-3-2-16,1 0 7 0,0-3-3 0,8-2-39 15,-1-3 0-15,2 1-25 0,-2-2-11 16,-3-1 11-16,4 2 9 0,-3-3-7 0,-2 1-9 15,-5 1 15-15,2 4-11 0,-4-2 5 0,1 4 18 16,0 1 10-16,-2-1-11 0,-2 1 19 16,3 0-12-16,-1 0 8 0,0 1-13 0,-2 1 25 15,0 0 2-15,0 0 8 0,0 4 2 16,0-1 19-16,0 0-15 0,-2 2 2 0,2 2 13 16,0 0 12-16,0 11-21 0,0-8-2 0,0 4 40 15,0 4 15-15,12 23-34 0,-8-18 31 0,2 1-15 16,-1 0 7-16,3 0-4 0,0-1-15 15,-1-5 5-15,1 4 0 0,-3-2-12 0,1-4-2 16,-1-1 0-16,-2-5-5 0,-1-1 7 16,2-3-4-16,-4-2-4 0,0-4 10 0,0 0-1 15,0 0-12-15,0 0 11 0,-12 8-21 0,8-9 3 16,-1-1 5-16,-8-5-5 0,-1-1 2 0,-1-2-14 16,-1 0 7-16,5-2-17 0,3 0 11 15,-2 1-3-15,5 3-8 0,-3-4 3 0,3 1 4 16,3 3-7-16,0-1 12 0,2 9-18 15,0-8 3-15,0-2-9 0,20-11 5 0,-6 10 8 16,-1 2-11-16,-1-2-27 0,3-2-11 16,5 3 2-16,-2 2 5 0,2 2-66 0,1-2-35 15,1 0-9-15,0 0-61 0,1 0-49 16,2 1 24-16,-5-2-240 0,2 0 3 0,-3 1 54 16,-2-3 16-16,-1 0 43 0,-3 1-3 0,1 0 13 15,-3 1 24-15,-6-1 56 0</inkml:trace>
  <inkml:trace contextRef="#ctx0" brushRef="#br0" timeOffset="50275.7508">31731 5177 762 0,'-2'0'353'0,"2"-1"-39"0,0 0-42 0,-2 0 4 16,2 0-33-16,2 0-30 0,-2-1 3 15,0 2-13-15,2-3-25 0,-2 2-19 0,2-2-7 16,1 0-16-16,0-1-15 0,-1 1-4 15,2-1 0-15,1 1-29 0,1 0-3 0,10-6-2 16,-3 3-28-16,6 1 13 0,-2 1 8 0,1-1-20 16,0 2 3-16,0 1-13 0,0 2 4 15,-9 0-2-15,4 0 1 0,1 0-28 16,1 0 15-16,13 17-19 0,-14-10 13 0,-1 5-1 16,-1 0 3-16,-4 2-14 0,-1 3 2 0,-3 0 6 15,-2 1-28-15,0 1 15 0,-2-10-3 0,0 5 10 16,0 2 7-16,-11 20-22 0,7-21 24 0,2-4-24 15,0-1 9-15,0-2-5 0,0-1 15 16,2-7-22-16,0 6 18 0,0-6-22 0,0 6 10 16,0-6 1-16,0 8-14 0,0-8 16 15,0 7 1-15,0-7 7 0,8 9-13 16,-3-9-6-16,1 0-5 0,-1-2 12 0,2 2 5 16,0-1-6-16,-1-1 7 0,0 1-17 0,-6 1 23 15,0 0-23-15,5 0 8 0,5-5-4 16,-6 4-9-16,-2 1-6 0,-2 0 19 0,0 0-7 15,0 0-13-15,0 10 21 0,0-8-11 0,-4 3 12 16,2 0-1-16,0 1-6 0,-4 8 1 0,2-3 7 16,0 4 9-16,3-1-8 0,-1 3-7 0,2-3-3 15,0-8 6-15,0 8 1 0,0 1 12 16,0 2 3-16,13 23 6 0,-5-20-3 0,0 2 2 16,-1 5-1-16,0-3-7 0,2 0 1 15,2 0 5-15,-4 1 4 0,0-1 7 0,0 2-9 16,-1 0 10-16,0 2 0 0,-5-2 5 0,1-3-1 15,-2-3-3-15,2-1-5 0,-2-10-2 16,0 5 12-16,0 0-14 0,-15 10 13 0,8-9-18 16,-3-5 12-16,2-3-14 0,-5 0-1 0,-3 0-21 15,3-4-50-15,-1-2-44 0,-4 3 9 16,0-4-146-16,9 0-50 0,-5 0 25 0,-1 0-258 16,-4 0 4-16,-1 0 23 0,0 0 46 0,0 0 9 15,-1 0 18-15,0 0 65 0,0 0 28 0,-17-12 13 16,18 11 15-16,2-1-35 0</inkml:trace>
  <inkml:trace contextRef="#ctx0" brushRef="#br0" timeOffset="58906.7529">30210 5842 380 0,'0'0'154'0,"14"0"-16"0,-14 0-14 15,0 0-15-15,0 0-44 0,0 0-9 16,0 0-10-16,0 0-7 0,0 0-170 0,0 0-139 15,0 0-55-15</inkml:trace>
  <inkml:trace contextRef="#ctx0" brushRef="#br0" timeOffset="59248.1768">31253 5774 231 0,'0'0'169'15,"0"0"-28"-15,0 0-17 0,0 0-12 0,0 0-31 16,0 0-8-16,0 0-7 0,0 0-80 16,0 0-26-16,13 0-90 0,-13 0-88 0,0 0-76 15</inkml:trace>
  <inkml:trace contextRef="#ctx0" brushRef="#br0" timeOffset="59667.393">31942 5903 234 0,'0'0'208'0,"0"0"-72"0,0 0-16 16,0 0-59-16,0 0-36 0,0 0-24 15,0 0-70-15,0 0-113 0,0 0-121 16</inkml:trace>
  <inkml:trace contextRef="#ctx0" brushRef="#br0" timeOffset="60507.6673">30235 5917 329 0,'0'0'276'0,"0"0"-47"0,0 0-31 0,0 0-14 15,-13 0-17-15,13 12-20 0,0-12 3 0,0 0-32 16,0 0-3-16,0 0-19 0,0 0-6 15,0 0-3-15,0 0-5 0,0 0-17 0,0 0-14 16,0 0 5-16,0 0-18 0,0 0 3 16,-19 24-11-16,18-23-5 0,1-1 6 0,-1 1-12 15,1 1-2-15,0-1-12 0,-2-1-13 16,2 1-26-16,0-1-23 0,0 2-23 0,2-2 8 16,-2 0-144-16,1 0-123 0,1-1-15 0,-1 0 37 15,2-1 21-15,-1-2 25 0</inkml:trace>
  <inkml:trace contextRef="#ctx0" brushRef="#br0" timeOffset="60900.7523">31007 5861 456 0,'0'1'111'16,"0"0"-17"-16,2-1-141 0,-2 0-102 0</inkml:trace>
  <inkml:trace contextRef="#ctx0" brushRef="#br0" timeOffset="80279.2951">28318 6241 391 0,'-15'-14'351'0,"15"14"-51"16,-20-33-13-16,18 23-11 0,0 1 3 15,-2 3-34-15,3 0-29 0,0 2 15 16,-1-1-27-16,1 3-25 0,0 0-18 0,1 1-18 16,-1 2-55-16,2 2 15 0,-2 1-17 0,0 4-8 15,0 13 30-15,1-10-17 0,0 9 12 0,0 4-9 16,0 3-11-16,0 4 4 0,0 1-22 15,0-1 8-15,0 2-16 0,0-3-8 0,0-2 12 16,0-2-14-16,0-2-13 0,0-2 6 16,7-2-20-16,-7-4 13 0,0-3-7 0,0-4-6 15,0-2-18-15,0 0-2 0,12 3-52 0,-12-10-43 16,0 0-33-16,-2 0-35 0,2-3-43 16,0-1-19-16,0-4 21 0,0 2-242 0,-1-12 6 15,1 9 36-15,0-6 23 0,0-1 18 16,0-2 30-16,-11-16 24 0,9 17 16 0,0-2 7 15</inkml:trace>
  <inkml:trace contextRef="#ctx0" brushRef="#br0" timeOffset="80610.2242">28209 6176 544 0,'2'-8'344'0,"-1"-1"-32"0,1 3-37 0,2-1-32 15,6-4-2-15,0 0-43 0,-1-2-7 16,4 5-25-16,4-1 9 0,-3 2-18 0,3 2-19 16,0 2 9-16,-10 3-42 0,6 0-9 0,16 17-1 15,-15-6-11-15,-1 1-8 0,-2 4-10 0,-3 1-6 16,-3 2 39-16,0 1-12 0,-4-2-6 16,-1 5-8-16,0-15-6 0,0 5-20 0,-11 19 10 15,5-16-8-15,0-1-2 0,-1-3-14 16,-3 1 2-16,1-4 11 0,-1 0-10 0,-3-1-23 15,3-5 2-15,1 1-6 0,0-3 0 16,9-1-67-16,-7 0 0 0,0 0-44 0,7 0-10 16,-23-17-55-16,16 9-14 0,2 2 17 0,4-2-179 15,1 1-97-15,0 7 19 0,0-7 42 16,0 1 3-16,12-15 22 0,-6 9 25 0,1 0 16 16,2 2-8-16</inkml:trace>
  <inkml:trace contextRef="#ctx0" brushRef="#br0" timeOffset="81463.9951">28460 6135 376 0,'2'-2'351'0,"0"-1"-65"0,1 2-18 0,-1 2-19 16,0 1-19-16,-1 1 25 0,0 3-27 15,0-1-12-15,4 11-12 0,-2 2-25 16,0-1 37-16,-3-2-48 0,3-4-10 0,2 8-14 15,-2-7 2-15,2 2-28 0,-2-4-5 0,1 0-11 16,-1-3-4-16,-1-3 4 0,2-1-20 16,1 2 3-16,-2-5-26 0,2 0 10 0,0 2-7 15,-5-2-8-15,0 0-15 0,9 0 13 0,13-16-19 16,-11 6-9-16,1 0-18 0,-1-4-1 0,-2-1 5 16,1 0-4-16,-3 1-6 0,-1-1 8 15,0-1-9-15,0 3 13 0,-3 4-16 0,0 4 4 16,-2-2-5-16,0 3 1 0,-1 3-13 0,0 1 21 15,-3 0-20-15,2 1 11 0,-1 5 2 0,0-1 0 16,-4 12 17-16,2 0 2 0,1 0-7 16,0 1 12-16,1 0-1 0,2-4-2 0,0-5 0 15,0 4 11-15,0 2-15 0,13 14 15 16,-6-19 4-16,-1-3-13 0,0-2 11 0,1-1-3 16,9 1-5-16,-16-5-1 0,12 0-20 0,20-12-2 15,-17 4-11-15,-5-3-34 0,4-1 10 0,-1-7-10 16,-2 1 5-16,0-5-35 15,0 0-19-15,-2 1-6 0,0 0 25 0,-2-2-6 16,-4 4 0-16,-1 0 34 0,-2 1-29 0,0 12 37 16,0-3-4-16,0-1-6 0,-13-14 5 15,10 12 1-15,-1 6 0 0,0 2 8 0,1 0 4 16,1 2 6-16,-2 1 6 0,2 0-5 16,0 2 11-16,0 2 19 0,-1 0 3 0,3 1 21 15,0 2 7-15,-1 3 12 0,5 10-4 0,-4-10 22 16,6 26-4-16,2-13 18 0,1 3-19 15,2-2-21-15,-2 2 12 0,2 0 10 0,-1-4-24 0,0-1-10 16,-3-4 12-16,0-1-6 0,-1 3 7 16,-1-10-22-16,-2 1-3 0,-1-3 20 0,0 0-6 15,-1-1 6-15,0-1 3 0,0-1 4 16,-1-2-12-16,0 0 13 0,-4-2-9 0,2 2-7 16,0-4-12-16,0 1-7 0,-1-1 15 0,-2 1 2 15,3 0-6-15,0-3-6 0,-1 0 1 16,1 2-1-16,1-1-17 0,1 0 11 0,0 5-6 15,0 0-2-15,0-6 1 0,0 6 4 0,11-14 5 16,-7 10-13-16,2 0-4 0,-1 2 11 0,14-3-9 16,-8 3 3-16,-2 2-10 0,2 0 13 15,2 0-9-15,16 14-8 0,-15-6 6 0,-5-5 12 16,-2 3-4-16,-3-3 3 0,1 2 4 16,-4-1-2-16,0 1-7 0,-1-1 0 0,0-4-1 15,0 0-6-15,0 7 10 0,-23 9-13 16,13-11-15-16,-5 4 1 0,1-3-87 0,14-6-3 15,-12 0-54-15,2 0-32 0,3 0-47 0,-5-11 21 16,9 7-240-16,1-3-1 0,0 2 57 16,2-3 13-16,-2-8 44 0,2 6 3 0,0-2 31 15,16-15 3-15,-4 15 5 0,0-3 25 16</inkml:trace>
  <inkml:trace contextRef="#ctx0" brushRef="#br0" timeOffset="81922.7154">29113 6007 588 0,'2'-3'329'0,"0"1"-43"16,-2 1-28-16,0 0-22 0,1 1 19 15,-2 2-19-15,1 0 1 0,0 4-26 0,-1 1 28 16,1 12-22-16,0-9 9 0,0 7-8 0,0 6-8 16,0 2-5-16,15 32-25 0,-12-29-12 15,3 1-14-15,-1-3-15 0,-1 1-15 0,0-4-10 16,1-3-6-16,0 2-17 0,0-5-11 15,-1-4 7-15,-2-4-11 0,0 0-2 0,1-5-8 16,1-2-25-16,1 0-21 0,-5-2-16 0,0 0-23 16,6 0-3-16,1 0-26 0,13-23 1 15,-9 8-11-15,1-1 6 0,-3 4-44 16,-2-3 9-16,2 1 8 0,-3 0-10 0,0 1 32 16,-2 4 6-16,0 0 5 0,-2 1 5 0,-1 3 5 15,1-1 6-15,0 2 3 0,0 0 3 0,2 4 4 16,-4 0-7-16,0-3 4 0,0 3 54 15,0 0 14-15,0 0 10 0,4 16 3 0,0-10 0 16,2 10 6-16,-4 2 8 0,3-2-18 16,1-2 10-16,-2-1-5 0,1 1-11 0,0-3-12 15,-3-2 6-15,0-3-9 0,-1 2-3 0,1-3 5 16,0-2-10-16,0-1-19 0,-2 1-14 16,0-1-43-16,2-2 5 0,-1 0-85 0,-2 0-55 15,1 0-58-15,2-2 23 0,-2 0-264 0,1 0-14 16,-2-1 36-16,0-2 43 0,0 0 30 0,1 0 10 15,-2-2 47-15,2-3 23 0,-9-16 7 16,5 6-11-16</inkml:trace>
  <inkml:trace contextRef="#ctx0" brushRef="#br0" timeOffset="82142.8002">29302 5952 320 0,'0'-5'490'0,"0"3"-115"0,0-2-33 0,0 0-38 16,2 1-76-16,-2 1-8 0,0-1-6 15,0 1-42-15,2 0-14 0,-2-1-54 0,0 1-46 16,0 2-18-16,0-2-39 0,0 1-45 0,-2 1-66 16,2 1 11-16,-2-2-288 0,2 4-7 15,-3-3 48-15,1 0 19 0,1 1 38 0,-4 0-17 16,0 2 15-16</inkml:trace>
  <inkml:trace contextRef="#ctx0" brushRef="#br0" timeOffset="83578.7282">26166 6165 394 0,'0'0'281'0,"0"0"-37"0,0 0-33 15,0 0 13-15,0 0-14 0,0 0 0 0,-15 0-12 16,15 0-7-16,-19 13 6 0,15 5-15 15,0 1-25-15,-3 0 0 0,7-8 9 0,0 3-17 16,0 2 7-16,0 2-33 0,0-1 9 0,0-3-32 16,0-2 4-16,12 10-26 0,-7-17 10 15,-1-1 3-15,0 0-39 0,1-1-5 0,1-2 18 16,0-1 10-16,-1-4-38 0,1 3-13 0,9-7-2 16,0-2-37-16,-4-4 20 0,4 0-30 15,-4-3 16-15,-1 1-22 0,-1-1 4 0,0 0-19 16,-3 1 30-16,1 1-15 0,-5 2 27 15,1 6-25-15,-3 1 28 0,2-1-17 0,0 2-13 16,-2 3 8-16,0 0-7 0,0 2 3 0,-2 0 32 16,1 1-7-16,0 0 34 0,0 4-9 15,0 0 5-15,1 2-5 0,0 1 6 0,0 10 1 16,0-12-4-16,0 5 6 0,0 1 16 0,0 3-6 16,0-3-34-16,16 12-1 0,-9-13-6 0,-2-7-18 15,1-1-6-15,-3-3-15 0,2-1-15 16,1 1-19-16,-6 0-42 0,0 0-24 15,9 0-54-15,5-9-3 0,0 1 17 0,-4-1-194 16,2 1-32-16,-3 0 7 0,-3 1 26 0,-1 0 30 16,-1 3 23-16,4-9 25 0,-4 2-11 15</inkml:trace>
  <inkml:trace contextRef="#ctx0" brushRef="#br0" timeOffset="83878.9984">26438 6191 661 0,'1'-7'244'16,"-1"-1"-32"-16,0 2-15 0,1 0 19 15,-1-1-10-15,-1 2-2 0,1-1-21 0,-1 2-25 16,1 4-19-16,0 0-3 0,0 0-16 15,-9-4-1-15,7 6 2 0,-4 0-9 0,3 3-27 16,1 0 8-16,0 0 2 0,-7 6-35 0,7-2 15 16,0 0-22-16,2-2-10 0,-1-3 17 0,1-4-22 15,0 0-7-15,0 6 5 0,0-6 3 0,10 15 14 16,-7-11-7-16,2-1-26 0,0 0-12 16,9 3 16-16,-1 0 21 0,-1 3-39 0,-2-4-10 15,-5 0 10-15,1-3-3 0,4 10 13 16,-6-7 6-16,-1 1-15 0,-1 0-5 0,-1-1 10 15,-1-5-4-15,0 0 0 0,0 8-10 16,-21 8 20-16,13-9 0 0,0-1-21 0,-5 3 31 16,3-6-40-16,0 1-15 0,-1-2-36 0,0-2-19 15,11 0-52-15,-8 0-60 0,8 0 19 16,-14-9-261-16,11 3 1 0,2 0 48 0,1 1 30 16,2-2 24-16,2-8 13 0,4 4 3 15,3-2 35-15</inkml:trace>
  <inkml:trace contextRef="#ctx0" brushRef="#br0" timeOffset="84399.59">26619 6216 589 0,'5'0'346'0,"-1"-1"-46"0,1 1-45 0,0-4 7 16,-1 3-35-16,-1-2-23 0,0-1-26 0,0-1-31 16,6-7-6-16,-3 0-1 0,-1 4-22 15,-3-4-1-15,1 3-18 0,-1 2-5 0,-2-1-16 16,0 8-22-16,0 0 21 0,0-8-32 15,0 8-7-15,-12-11 14 0,8 11-13 0,-1 0 12 16,-9 5 6-16,4 6-2 0,0 0-10 0,1 8 17 16,3-5-14-16,0 3-4 0,2-2 33 15,3 4-13-15,0 0-5 0,1-19 18 0,0 9-6 16,0 1-18-16,0-2 6 0,12 7-3 0,-7-10-8 16,-1-2-2-16,2-2-6 0,1-1-7 15,-1-1-17-15,4 1-10 0,16-13 12 0,-10 3-33 16,0-3 6-16,-3 2-1 0,3-4-41 15,-5 1 25-15,1-1 0 0,2 3-32 0,-4 0 18 16,-3 3 10-16,-2 1-18 0,1 3 31 0,-4 3-11 16,0 0 13-16,1 2-23 0,-3 0-5 15,0 0 11-15,0 0 9 0,11 9 4 0,-1 3 38 16,-4 1-5-16,-1-3 2 0,1 3-1 0,0 0-3 16,-1-4 0-16,-1 2 34 0,0-5-22 0,-2 1 7 15,-1-1 13-15,1-2 6 0,-2-1 6 16,1 0-2-16,-1-3 19 0,0 0-19 0,0 0 1 15,0 0 1-15,-7 4-15 0,4-7 4 16,0 0-9-16,1-3-3 0,-2 3-4 0,-1-10-4 16,0 2-5-16,2 1-30 0,0 1-39 0,3 1 10 15,0 8 5-15,0-8-92 0,0-5-16 16,12-12-27-16,-3 11-19 0,2-1-34 0,3 3 20 16,1-4-169-16,2 3-87 0,0-1 42 0,3 3 7 15,-3-1 26-15,0-1 20 0,2 5 50 16,-3-1 33-16,-5 0-38 0</inkml:trace>
  <inkml:trace contextRef="#ctx0" brushRef="#br0" timeOffset="84747.0147">27081 6017 977 0,'0'18'319'0,"-1"4"2"16,1-12-41-16,0 7 39 0,0 0-31 16,-9 20-21-16,7-18-33 0,0 0-27 0,0-3-1 15,-3-4-45-15,4 0-6 0,-1-4-12 16,2 0-27-16,-2-4 11 0,0 2-18 0,2-2-2 15,-1-4-3-15,0 3-16 0,1-3-17 0,0-3-10 16,0-1-21-16,0-1-28 0,0 0-17 16,3-12 17-16,-3 6-19 0,7-19-12 0,1 6 1 15,-1-1 2-15,2 1 9 0,2 2-2 16,1 0-7-16,-3 1 1 0,3 5 16 0,0 0-14 16,-3 4 20-16,2 5 7 0,-2 4-24 0,-9 3 28 15,8 0 10-15,12 13 1 0,-8 1-8 0,0 3 12 16,-4 1-3-16,3 3-4 0,-3-2 9 15,-2 4-4-15,0-2-8 0,-3 1 11 0,0-1-16 16,-3-1 13-16,0-12-30 0,0 3-39 16,0-1 4-16,0-1-68 0,-12 8-40 0,9-14-61 15,0-3 22-15,0-3-234 0,0 1-66 0,-3-10 22 16,1-4 24-16,0 0 27 0,1-1 64 0,0 0 14 16,1-1-6-16,-2 2 45 0,2 0 23 15</inkml:trace>
  <inkml:trace contextRef="#ctx0" brushRef="#br0" timeOffset="84913.9767">27146 6070 310 0,'-4'0'473'0,"1"3"-76"0,0-2-29 0,0-1-46 15,1 0-43-15,0 1 9 0,2-1-34 16,1 0-34-16,1 0-8 0,5 0-37 0,13-1-19 16,2-3-95-16,-9 4-44 0,29-7-70 15,-11 2-64-15,1 0 9 0,0 2-311 0,5-1 11 16,2 1 17-16,-2-2 10 0,1 1 53 0,0 2 29 15,0-2 5-15,1 2 3 0</inkml:trace>
  <inkml:trace contextRef="#ctx0" brushRef="#br0" timeOffset="85686.5137">29620 6307 424 0,'2'-3'335'0,"-1"1"-25"0,0-1-47 0,-1 3-18 16,0 0-7-16,0 0-30 0,-4-15-15 15,1 11-8-15,1 2-29 0,-4-1 27 16,1 1-41-16,0-1-17 0,-1 2-3 0,-11-2-32 15,4 1-9-15,4 2-9 0,-14 11-8 0,6-4 61 16,3 6-16-16,0-1 1 0,2 1-9 0,1 0 9 16,5 3-11-16,-1 0 5 0,5 1-17 15,0 2 2-15,2-12 11 0,0 1-13 0,0 4-16 16,19 12 5-16,-6-16-6 0,5 1-11 16,1-4-10-16,4-5-17 0,0 3-34 0,1-3-41 15,-13 0 5-15,27-15-70 0,-16 10-34 0,2 0-19 16,-4-2-71-16,3 2 21 0,-3-1-239 15,-3-3-27-15,-2 2 34 0,-1 2 30 0,-4 2 8 16,-5-3 24-16,1 3 63 0,-1 1 25 16,1-1-2-16</inkml:trace>
  <inkml:trace contextRef="#ctx0" brushRef="#br0" timeOffset="86407.4712">30379 6157 490 0,'0'-6'399'16,"0"1"-89"-16,0 1-25 0,2 1-36 0,-2 1-11 15,0 2 1-15,0 0-3 0,0 0-24 0,0 0-24 16,-4 34 34-16,4-23-9 0,-8 23 0 15,6-10-21-15,0 2-3 0,0 1-17 0,-2 0-20 16,1-1-15-16,1-1-8 0,0-1-18 16,2-12-2-16,0 2-21 0,0 2-8 0,0-3-29 15,0-3-17-15,0-1-27 0,0-9-28 16,0 7 2-16,0-7-122 0,0 9-40 0,2-10-40 16,2-4 23-16,7-5-214 0,-1-3-56 0,3-2 29 15,-3-1 25-15,0 2 31 0,-1 2 49 16,0 0-14-16,-1-3 37 0,0 5-4 0,-1-2 40 15</inkml:trace>
  <inkml:trace contextRef="#ctx0" brushRef="#br0" timeOffset="87340.6265">30534 6253 370 0,'0'-2'333'0,"2"0"-46"16,0 2-30-16,-2 0-32 0,0 1 12 0,0 1-21 16,-2 0-12-16,0 2-31 0,-3-1-18 0,-6 7 17 15,2 1-35-15,-2-2 8 0,-1 0-24 16,1-2-2-16,-1 1-28 0,0 1 3 0,3-4 2 15,2 0-7-15,-2 0-19 0,4-1-23 16,1-1 1-16,-2 1-13 0,3-1 12 0,-1-3-8 16,0 6-4-16,3-3-6 0,-1 1 20 0,1 0-22 15,1-1 7-15,0-3 13 0,0 0-34 16,12 21 11-16,-7-14-13 0,6 1-1 0,0-1 7 16,2-3 6-16,2 3-7 0,2-2 1 15,3-2-2-15,-3 0-2 0,2 4-10 0,-6-7 16 16,4 3 3-16,-5-2-2 0,-12-1-3 0,12 0-29 15,13-10 3-15,-14 1-1 0,-2 4-6 16,-5-4 8-16,6 1-4 0,-1-4-14 0,-5 0 17 16,4-2-18-16,-2 2-3 0,-2 2 3 15,-1 0 3-15,-1 3 3 0,2 0 3 0,-2 2 0 16,-2 0-4-16,0 1 4 0,0 4-1 16,0 0 29-16,0 0-24 0,-4-6 4 0,2 9 44 15,-1 1-16-15,-6 6-3 0,0 3 9 0,2-1 0 16,1 4 24-16,-2-1-1 0,4 0-6 0,0 1-3 15,1-4 20-15,2-3-7 0,1-9-9 16,0 10 5-16,0-4-11 0,0 1 15 0,0-7-6 16,12 15-19-16,-6-12 11 0,0-3 2 15,-1 1-9-15,3-2-35 0,2 1 0 0,14-13 1 16,-6 1-1-16,-5 2-26 0,3-2-15 16,0-2-1-16,0-2-7 0,-3 5 6 0,-1-3 18 15,1 4 1-15,-5 2-4 0,-2 1-1 0,0 2 7 16,-5 2 1-16,3 1-6 0,-4 0 17 15,2 2 5-15,-2 0 4 0,-2 0 6 0,2 2 18 16,-2 1-3-16,1 2-2 0,0-2-6 16,0 3 2-16,-1-2-3 0,2 1 35 0,-2 1-6 15,2-3-5-15,0 4 6 0,2-3 2 0,-2-4 4 16,0 0-18-16,9 10 8 0,-3-8-1 0,0 0-2 16,1-1 1-16,1-1-28 0,13 2 21 15,-11-2-4-15,4 0-18 0,2 0 7 0,15-10 2 16,-15 6-11-16,-3 3 2 0,-4-3 7 15,1 1-8-15,-4-1 9 0,1 1-6 0,-1 1-2 16,-1-1 3-16,-2 0 10 0,1-1-13 0,-2 2-6 16,1-1-6-16,-1 3 10 0,0 0-12 0,2-1 4 15,-4 1-1-15,0 0 13 0,0 0-4 0,0 0-4 16,9 14-4-16,-4-9 8 0,2 11 13 16,-1 6 0-16,1 1 6 0,-1 4 3 0,0 0-7 15,-2 5 20-15,-2-4 29 0,0 6-18 16,-2-4 6-16,1 2-4 0,-1-15-1 0,0 6-3 15,0 4 10-15,-13 26-2 0,5-28-12 16,-1-2 3-16,-2-1 3 0,-5-2 5 0,1-6-8 16,-6-2 10-16,3-4-9 0,-2-3-9 0,0-3 2 15,11-2-4-15,-7 0 1 0,-14-12 12 0,16 0-6 16,1 0-20-16,5-4 15 0,1-1-16 16,3 1 9-16,2-3-20 0,2 10 0 0,0-5-12 15,0-3-5-15,17-15-15 0,-8 15-10 0,5 2-5 16,1 0-29-16,4 1-26 0,5 3 9 15,1 0-66-15,-3 0-66 0,5 1-37 0,0 2-47 16,0-1 31-16,7 3-274 0,-5 1 57 0,0-2 35 16,5 5 32-16,-3-5 28 0,1 2 40 0,-1 4-2 15,1-1 17-15,3-1 55 0,-18 3 8 16</inkml:trace>
  <inkml:trace contextRef="#ctx0" brushRef="#br0" timeOffset="88750.4155">32242 6428 411 0,'0'0'300'0,"0"0"-31"15,0 0-22-15,0-14-32 0,0 14-26 16,0 0-6-16,0 0-37 0,0 0-22 0,0 0 8 15,0 0-8-15,0 0 18 0,0 0-10 0,-11 11 23 16,6 3-4-16,3 1-36 0,-1 3-5 0,3-9 14 16,0 1-9-16,0 2-9 0,0 0-8 0,0-1-8 15,0-3-12-15,0 5-7 0,0-1 11 16,14 7-2-16,-10-12-5 0,1-2-13 0,1-3-12 16,1 1 4-16,0-3-6 0,0 0-5 15,1 0-5-15,17-10-2 0,-4 7-5 0,-6-4-42 16,1-3-14-16,-1-2 3 0,0 0-10 0,-1-2 24 15,-2-1-33-15,0-1 15 0,-4 3-8 0,0 4 14 16,-4 1 0-16,1-1 3 0,-3 4 6 16,-1 2 7-16,0-1-27 0,-1 1-4 0,0 2 17 15,0-2 2-15,0 2 1 0,0 1 3 16,-1 1-3-16,0 0 12 0,1 1-6 0,-3-1 41 16,3 2-9-16,0 2-16 0,0 1 27 0,1-1-13 15,-1 4-3-15,0-1 19 0,0 6 3 16,0 4 2-16,10 21 1 0,-6-16 1 0,0 0 22 15,4 0-18-15,-3 0-33 0,3 1 10 0,-3 2 18 16,2-4-10-16,0 10-7 0,-3-11 6 16,-1-4 12-16,-2-4-13 0,0-2 2 0,-1-3-4 15,0-8-4-15,0 8 14 0,0-2 9 0,-11 6-9 16,6-9 0-16,-2-1 0 0,-8 4 6 0,1-5 2 16,14-1-11-16,-13 0-5 0,0 0 10 0,-10-12-8 15,11 3 3-15,1 1-8 0,4-1 12 16,1 1-16-16,1 0 3 0,4-1 2 0,1 0-13 15,0 9-1-15,0-7 3 0,0-4-8 0,19-14 9 16,-8 12-23-16,1-1-20 0,3 2-15 16,10-5-12-16,2 7-31 0,0 0 7 0,2 0-122 15,7 3-77-15,-2 1 25 0,-3 3-246 0,2 2 9 16,-7-1 29-16,-3 0 30 0,-15 2 23 16,4 0 63-16,-1 0-7 0,16 12 28 0,-14-7 31 15,1-3 11-15</inkml:trace>
  <inkml:trace contextRef="#ctx0" brushRef="#br0" timeOffset="88892.7941">32898 6810 962 0,'0'-1'277'16,"-3"-1"-89"-16,3-1-65 0,0-2-55 0,3-1-6 15,-3-1-287-15,5 2-84 0,-1-2 11 0,4 4 35 16,-5-4-2-16</inkml:trace>
  <inkml:trace contextRef="#ctx0" brushRef="#br0" timeOffset="90008.9797">28411 6778 252 0,'0'0'319'0,"-15"-13"-63"0,15 13-28 16,0 0-45-16,-25-20-20 0,23 22 12 0,-1 0 0 15,0 2 11-15,0 13 16 0,1 3-13 0,0 5 1 16,2 5-15-16,0-14-15 0,0 8-21 15,0 2 7-15,0 3-27 0,13 30-23 16,-10-29 17-16,0 0-12 0,1-1-11 0,-1-2-9 16,-1-1-9-16,0-4-6 0,1-6-8 15,0-5-47-15,-2-1-29 0,-1-3-31 0,0-7-57 16,0 0-68-16,0 0 16 0,-7 7-187 0,5-9-84 16,-1-1 50-16,1-2-15 0,0 0 19 15,-4-9 52-15,-2 0 20 0,3-1 10 0</inkml:trace>
  <inkml:trace contextRef="#ctx0" brushRef="#br0" timeOffset="90316.3962">28390 6882 796 0,'5'-16'307'0,"1"2"-27"0,1 0 4 16,-3 0-11-16,-2 5-43 0,2 0-26 15,-1 2-24-15,-1 2-21 0,2 1 35 0,0 2-23 16,0 0-42-16,2 1 1 0,-1 1-13 0,-5 0 13 15,0 0-4-15,28 14-18 0,-14-3-8 0,2 1-9 16,-2 2 4-16,0 2-6 0,-2 0-34 16,-2 1 11-16,-1 0-5 0,-5 0 3 0,-2-1-13 15,1-3-8-15,-2-1 7 0,-1-12-10 16,0 10 0-16,0-2-9 0,0 3-13 0,-17 11 20 16,9-15-10-16,-2 3-22 0,0-6-33 0,0 1 5 15,1-3 4-15,2-2-82 0,7 0-27 16,-7 0-52-16,-4 0-23 0,-5-11 20 0,11 3-174 15,0 1-73-15,3 0-6 0,0 0 9 16,4-1 58-16,-2 8 15 0,0-9 17 0,16-17 33 16,-8 10 29-16</inkml:trace>
  <inkml:trace contextRef="#ctx0" brushRef="#br0" timeOffset="91100.9777">28600 6817 673 0,'6'-4'248'16,"3"-3"-25"-16,-5 3-28 0,2 2 7 15,-3 1-32-15,1 1 14 0,-1 1-21 0,-1 4 2 16,1 0-15-16,6 9 15 0,-7-2-27 0,5 4 25 15,-1 0-37-15,-1-1 15 0,1 0-17 16,-1 1-12-16,0-6-13 0,0-3 20 0,-2 0-20 16,0-3 16-16,0 0-12 0,0-1-20 15,1 0 9-15,-2-2 5 0,2 0-47 0,1 1 19 16,-5-2-1-16,0 0-22 0,24-11-8 16,-11 2-1-16,-1-3 0 0,-1-1-23 0,0 2-12 15,1-3 13-15,-4 1 7 0,-2-1-9 16,-2 4-16-16,3 3 15 0,-2 1 0 0,-2 2-3 15,-1 0-15-15,-1 3-2 0,0 0 10 0,-1 1 1 16,0 0 3-16,0 0 0 0,5 11 10 16,-4-4 0-16,4 8 24 0,-2 3-18 15,3-3 8-15,1 2 8 0,-1-5-5 0,4 3 10 16,-1-2 10-16,-1-2-21 0,-2-3 2 0,-1-1 2 16,0-1-1-16,0-5-11 0,1 2 17 0,-1-1-15 15,0-2 6-15,-5 0-15 0,0 0 6 16,23-11-11-16,-11 2-17 0,-1-2-11 0,-3-4-17 15,-1 2-19-15,1-3 23 0,-3 2-19 0,-1-3 11 16,2-1 2-16,-3 2-35 0,-3 1 14 16,0 6-13-16,0-5 41 0,0-1-16 0,0 1 5 15,-12-15 15-15,4 17-10 0,5 2-18 16,1 2 27-16,-1 2-15 0,2 1 28 0,-2 1-22 16,1 1 17-16,2 2-11 0,0 1 25 0,-1 0 12 15,0 1-2-15,0 4-1 0,1 0 29 16,2 11-9-16,-1-3 17 0,-1-5 5 0,0 6 11 15,0 4-11-15,10 24 11 0,-6-22-2 0,1 3 1 16,1 0-14-16,0-2 0 0,-2-3 7 16,-1 0-14-16,0-1-5 0,1-6 3 0,1 5 0 15,-3-8-9-15,0-1 4 0,1-3-2 16,-2-1 8-16,0 0-2 0,-1-1 3 0,0 0-18 16,0-2 8-16,-1-2-4 0,0 1-4 15,-1-2 8-15,1 0-3 0,0 1-7 0,0-3 1 16,-1 0 1-16,2 0-5 0,0 0-8 0,-1 0 3 15,2 0-1-15,0 0-17 0,-1 5 12 0,0 0 2 16,13-20-6-16,-7 12 6 0,6-2-1 16,-4 7-2-16,5-3-2 0,-2 3 0 0,6 0-2 15,-4 2 2-15,-13 1-5 0,10 0-6 0,-1 0-4 16,0 0 13-16,13 14-6 0,-14-8 7 0,-2 0 5 16,-2 1-8-16,-1-2 1 0,-3 2 5 15,0-2 5-15,0-5 0 0,0 0-5 0,-12 21-1 16,2-13 1-16,-2 1-16 0,0-4-19 15,-2 3-24-15,0-7-19 0,2 1 7 0,12-2-127 16,-9 0-57-16,-1 0 23 0,2 0-239 0,-10-18-53 16,10 8 65-16,3 2 43 0,4-1 28 15,1 9 27-15,0-9 16 0,22-15-4 0,-2 9 49 16,5 1 13-16,7 0 12 0</inkml:trace>
  <inkml:trace contextRef="#ctx0" brushRef="#br0" timeOffset="93058.3103">29345 6725 403 0,'0'0'300'16,"0"-12"-11"-16,0 12-41 0,0 0-26 0,0 0-7 15,0 0-28-15,0 0-13 0,0 0-38 0,0-13 12 16,0 13-3-16,0 0 13 0,0 0-20 0,0 0 0 15,0 0-16-15,-2 23-13 0,0-3-12 16,2 3 84-16,0-12-22 0,0 7-12 16,0 4 1-16,0 1-31 0,0 1 3 0,11 23-24 15,-7-24 5-15,-1-5-13 0,1 0-10 0,-2-1-5 16,4-2-3-16,-2-3-8 0,-2-3-17 0,0-1-33 16,-2-2-24-16,3-1 0 0,-2-2-77 15,2-1-21-15,-2-2-46 0,4-2-35 0,-5 2 18 16,0 0-241-16,16-17-47 0,-10 10 26 15,3-5 17-15,-3 2 56 0,2-1 25 0,-3 0 11 16,4 1 12-16,-3-1 14 0,-2 3 18 16</inkml:trace>
  <inkml:trace contextRef="#ctx0" brushRef="#br0" timeOffset="93238.289">29484 6902 290 0,'2'-3'372'16,"-2"1"-87"-16,1 1-21 0,2 0-3 0,0 1-7 15,-2 3 1-15,1 0 5 0,-2 3-21 16,2-2-29-16,-2 2-16 0,0 1-5 0,3 10-30 15,-2-4-23-15,-1-2 7 0,1 0-24 0,-1 0-7 16,0-4-35-16,1-2-9 0,1 1-62 16,-2-2-47-16,0-2-44 0,0 0-52 0,3-1 14 15,-1-2-232-15,0 1-71 0,0-3 22 0,0-1 46 16,1-2 25-16,7-6 22 0,-2-4 16 0,-1 1 1 16,1-4 12-16</inkml:trace>
  <inkml:trace contextRef="#ctx0" brushRef="#br0" timeOffset="93326.0227">29549 6803 212 0</inkml:trace>
  <inkml:trace contextRef="#ctx0" brushRef="#br0" timeOffset="93612.291">29758 6821 431 0,'1'-1'409'0,"1"1"-69"15,-1 0-44-15,-1 0-49 0,-1 1 32 0,0 1-46 16,-1 2-22-16,0 1-23 0,-6 7 10 16,0 2 21-16,-1 3-21 0,2 0-14 0,1 0-18 15,-1 1-21-15,1 3-11 0,6-4-17 16,0-1-4-16,0-8-11 0,0 5-4 0,0-1-15 15,15 14-6-15,-9-19-16 0,1-2-21 16,7 0-26-16,1 0-1 0,4-1-75 0,-9-4-28 16,4 0-65-16,4 0-53 0,0 0 20 0,19-13-294 15,-13 9 35-15,-1 0 25 0,-3 1 31 16,5-1 47-16,2 2-1 0,-4 1-7 0,3-1 65 16,2 2 28-16</inkml:trace>
  <inkml:trace contextRef="#ctx0" brushRef="#br0" timeOffset="95150.9664">30415 6828 876 0,'0'0'285'0,"0"-13"-47"15,0 13-39-15,0 0-8 0,0 0 11 16,0 0-7-16,0 0 5 0,-5 11-29 15,5 1 3-15,0 6-2 0,0 4-19 0,0 2-17 16,0 3-16-16,0 0 11 0,0-1-21 0,0 1-10 16,0-3-5-16,0-1-18 0,0-2-1 15,0-1-7-15,0-3-7 0,0-3-7 0,13 8-56 16,-11-15-14-16,1-3-33 0,-1-2-39 16,3-2-49-16,-1 2-42 0,1-4 17 0,6-5-264 15,-3 0 11-15,2 3 19 0,-5-4 23 0,1 3 15 16,1-7 28-16,3 2 45 0,-2-2-2 15</inkml:trace>
  <inkml:trace contextRef="#ctx0" brushRef="#br0" timeOffset="96039.8352">30590 6976 779 0,'0'-1'306'0,"-2"-2"-41"0,0 3-23 15,-1 0-33-15,-1 0-6 0,1 2 13 0,-1 0-16 16,0 1-31-16,-1 0-16 0,-6 7 4 15,-1 2-31-15,2 1 4 0,0-2-2 0,-1 1-14 16,0-1-11-16,1 1-22 0,4-3 10 0,-3 3-9 16,5-4-9-16,1-1-7 0,0-2 17 0,1 1-24 15,0-1 11-15,2 0-5 0,0-5-6 16,0 0-15-16,0 0-3 0,0 7 8 16,14 2-5-16,-7-6-5 0,11 0-17 0,-1-2-8 15,2 3-8-15,-11-4 14 0,7 0-4 0,2 0-6 16,1 0 4-16,-3 0-2 0,19-10 0 15,-18 5-3-15,-5 0-40 0,3 0-9 0,-1-2 24 16,-1-2-2-16,-5 2-22 0,-1 1 27 0,3-4 10 16,-5 1-10-16,1 2 9 0,0-1-2 15,-3 3-26-15,0-2 26 0,0 2-10 0,-2 1 14 16,0 0-23-16,0 1 4 0,0 3 11 16,0 0 24-16,0 0-17 0,-8-3-20 0,4 3 23 15,0 3 16-15,0 1-2 0,-3 6 0 0,1-1-2 16,4 2 21-16,-1-4-15 0,1 2 14 0,2-1-16 15,0-8 38-15,0 7-6 0,0-7-9 16,0 8-4-16,0-2-8 0,18 11 9 0,-9-10-1 16,0-4-22-16,2-1-1 0,1-1 15 0,-12-1-12 15,13 0-8-15,3 0-9 0,20-19 5 16,-21 13-7-16,4-2 1 0,-8-1-40 0,2 1 4 16,-2 6 34-16,-4-4 14 0,-1 2-19 15,-2 1-7-15,0 2 4 0,-2-1-4 0,2 2 3 16,-4 0 1-16,2 0 2 0,-2 0 1 0,0 0-13 15,0 0 10-15,5 11-4 0,-5-8 3 16,0-1 26-16,2 1-9 0,0 1 8 16,0 0-3-16,0-3 12 0,4 2-3 0,-4-2-6 15,2 1-17-15,1-2 14 0,1 0 5 0,-6 0 5 16,7 0-4-16,7 0-7 0,1 0 6 0,19-14 0 16,-16 8-6-16,1-2-1 0,-4 1-2 15,1 2 0-15,-3 0-8 0,-4 3 2 0,0 0-10 16,-2 2-3-16,-7 0 12 0,0 0 3 0,6 0 0 15,11 20-1-15,-9-6 17 0,1 4 11 16,-3 0-13-16,-2 4 3 0,4 7 26 0,-3 0 2 16,3 0 3-16,0 3-3 0,1 2-2 0,-1-3 8 15,1-1-2-15,-2-2-8 0,0-2-6 16,-3-1 8-16,-2-3-4 0,-2-13 23 16,0 1-1-16,-13 14 5 0,-1-17-13 0,1-6-4 15,-1-1-13-15,4 0-6 0,-7 0 5 0,-4 0 4 16,-21-12-7-16,21 6 3 0,0-1-14 0,1 0-7 15,2 1 1-15,4 0 8 0,1-1-9 16,1-2-2-16,6 0 0 0,1 4 7 0,3-1-21 16,0 0-12-16,2 6-6 0,0-9-11 15,17-19-11-15,0 15-20 0,1 0-43 0,2 0 9 16,7 2-49-16,2-2-28 0,0 0-19 0,1 1-50 16,1 1-46-16,-2 0 27 0,2 1-252 15,-1 0 27-15,-1-2 59 0,0 3 18 0,0 0 36 16,1 2 9-16,1 1 53 0,-1 0-2 15,3 0 19-15,3 3 29 0</inkml:trace>
  <inkml:trace contextRef="#ctx0" brushRef="#br0" timeOffset="96634.4131">32463 7145 360 0,'-1'0'190'0,"1"0"-64"0,0 0-7 16,0 0-40-16,0 0-9 0,0 0-99 15,0 0-110-15,0 0-55 0,0 0-66 0</inkml:trace>
  <inkml:trace contextRef="#ctx0" brushRef="#br0" timeOffset="97409.0695">32415 7207 251 0,'0'0'410'16,"-16"0"-40"-16,16 0-57 0,0 0-6 0,-28 18-18 15,22-19-19-15,2 1-33 0,3-3-17 0,-3 4 11 16,0-4 2-16,0 3-25 0,3-2 6 0,-4 0-41 16,5-1 4-16,-2 1-24 0,2-1-5 0,0-1-13 15,0 2-22-15,0-1-13 0,5 0-8 16,-2 0 0-16,3 1-15 0,0 2-6 0,1-1-2 15,0 2-25-15,11 1-1 0,-2 8-13 16,0 1 5-16,-1 3-1 0,-5 4-8 0,-2-1 0 16,-2 3 9-16,0 1-15 0,-6-11 8 0,0 2-4 15,0 5-4-15,0-1 1 0,-14 15-3 16,10-13-7-16,-3-2 10 0,0-3-5 0,-2-3 6 16,-2-2 4-16,5-1-10 0,1-3 9 0,-1-1-9 15,0-1 0-15,4-2-3 0,2 0 0 0,0 0 1 16,0 0-5-16,0 0-11 0,0 0-21 15,-11-14-2-15,14 10-6 0,0-2-4 0,4-5-12 16,5-2 7-16,1 2-11 0,-2-2-12 0,5-2 15 16,7-3 11-16,-1-2-21 0,4 3 20 15,-3 2 3-15,-2-2 11 0,-2 6-5 0,-2-2 10 16,-4 6 18-16,1 1 11 0,-7-3-18 0,1 4 21 16,-6 0-8-16,-2 5-20 0,0 0 17 15,0 0 7-15,2 3-12 0,-10 4 20 0,1 6 9 16,-2 0 19-16,-2 6-5 0,-2 4 9 0,1 4-4 15,3-8 7-15,3 0-1 0,-1 1-3 16,2 0-8-16,2 6 2 0,-1-2-10 0,4-14 2 16,0 5-2-16,0 0 0 0,12 12 4 0,-4-17-12 15,4-6-16-15,2-2-15 0,-4-2-37 0,20-10-30 16,-6 0 8-16,2-1-87 0,-2-2-66 16,-4-1-63-16,2-6 25 0,-6 7-267 0,-2 0 32 15,-1 0 22-15,-3 3 40 0,-4-4 52 16,-3 3 9-16,-3 3 7 0,0 8 31 0,0-7-2 15,0 0 50-15</inkml:trace>
  <inkml:trace contextRef="#ctx0" brushRef="#br0" timeOffset="104304.6773">28563 6861 679 0,'0'0'264'15,"0"0"-50"-15,0 0 1 0,0 0-19 0,0 0-10 16,0 0-8-16,0 0-10 0,0 0-14 0,0 0-16 16,0 0 7-16,0 0-28 0,0-12-5 0,0 12-15 15,0 0-6-15,-6-15-6 0,6 13 20 16,-1 2-13-16,1 0-26 0,0 0 8 0,0-1 7 15,0-1-14-15,0 2-13 0,-1 0-7 16,1-1-4-16,0 1-4 0,0 0 43 0,0-1 4 16,0 0 3-16,0 1-16 0,1-1-1 0,0 1 6 15,0 0-23-15,-2 1-10 0,3 0 27 0,0 0-5 16,0 0 0-16,0 2-2 0,1 1-3 16,1 0-14-16,6 5 8 0,-1 3-1 0,2 0-3 15,2-2 0-15,-2 2-7 0,2 0-10 16,-1 2 3-16,0 1 9 0,1-1-8 0,-2-2-10 15,0-2 3-15,0 0 3 0,-1 1-9 0,-3-4-3 16,-4 1-3-16,2-3 5 0,-3 0 4 16,0 0 0-16,0-1 3 0,-2 0 0 0,0-4-9 15,0 0 8-15,0 0-5 0,0 6 2 16,0-6-1-16,-12 10-11 0,7-8 10 0,1-2-2 16,0 1-9-16,0-1 3 0,-1-1-4 0,1 0-1 15,-1 0-1-15,1-1 1 0,0-3 3 0,0 3 6 16,1-3-3-16,2 0-10 0,0 0 3 15,1-2-1-15,1 0-9 0,-1 0 0 16,12-18-1-16,-6 7 7 0,4 1-8 0,1 2 6 16,0-1-6-16,3 2-3 0,-3 1 3 15,3 0 4-15,-1 1 2 0,1-1-20 0,-4 3-14 0,1 1-1 16,-2 3-34-16,-3 2-2 0,0 0 7 16,-1 0-68-16,0 2-31 0,2-1-28 0,-4 2-4 15,0-2-31-15,0 1-37 0,-1-1 26 16,1 0-131-16,-2 1-101 0,1 0 9 0,0 0 27 15,-1 0 48-15,1 1-5 0,-1-1 39 0,0 1 34 16,0-2 20-16,3 1-13 0</inkml:trace>
  <inkml:trace contextRef="#ctx0" brushRef="#br0" timeOffset="104632.048">28922 6767 497 0,'1'0'391'0,"-1"0"-55"16,0 1-38-16,0 0-22 0,1 0-28 16,-1 3-5-16,0-1-29 0,0 2 34 0,0 1-17 15,0 2 6-15,0 3-29 0,0 4-1 0,0 5-12 16,0 1-24-16,0 1-17 0,0 0-10 0,9 24-18 15,-9-25-11-15,1-3-9 0,0 0-20 16,0-4-12-16,1-2-16 0,0-3-22 0,-2-2-15 16,1-2-20-16,0 1 1 0,2-2-100 15,-3-3-54-15,2 0-43 0,-1-2-44 0,0-1 22 0,2-2-245 16,-3-1-6-16,2 0 48 0,-2-2 12 16,2-11 49-16,2-1 14 0,1-2 29 0,-5-1 19 15,1 1 12-15,-1 1-23 0</inkml:trace>
  <inkml:trace contextRef="#ctx0" brushRef="#br0" timeOffset="104769.4144">28954 6745 529 0,'-5'-14'349'16,"-2"1"-50"-16,2 3-38 0,-3-2-22 0,2 5-34 15,3 0-27-15,-1 4-10 0,-2 0-40 0,1 1-17 16,1 2-18-16,3 0-35 0,1 0-22 16,0 0-52-16,0 0-48 0,0 0 4 0,0 0-219 15,-7 12-93-15,8-9 14 0,2-1 38 16,0 1 19-16,1-1-9 0</inkml:trace>
  <inkml:trace contextRef="#ctx0" brushRef="#br0" timeOffset="105160.4555">29007 6700 888 0,'2'-1'392'0,"1"1"-62"0,0 0-18 0,-1 0-41 15,0 0 36-15,0 4-2 0,1 2-11 16,4 10-8-16,0 1-8 0,-1 3-31 0,1 4 2 15,1 3-35-15,0-1-15 0,0-1-4 16,0 3-9-16,1 1-28 0,0-2-19 0,1-2-5 16,-1 2-15-16,-2-3-8 0,0-6-14 0,0 2-21 15,-1-4 11-15,0-3-31 0,-1-4 25 0,-2-1-18 16,-1-3 13-16,1-3-3 0,1 0-11 16,-4-2-13-16,0 0-12 0,19-14-2 15,-12 3 8-15,2-4-16 0,-2-3 15 0,0-1-32 16,0-2-5-16,-1-2 1 0,1-1-8 0,-3 1-4 15,-1-2 6-15,2 2-13 0,-3 1-4 16,-1 0-1-16,0 4-3 0,-1 8-12 0,0-1 2 16,0 0-18-16,0 0 0 0,0 1-12 0,0 2-31 15,0 1-12-15,0 7 8 0,0-7-66 16,0 7-43-16,0-10-24 0,0 4-24 0,0 6-15 16,0-8-12-16,0 8 29 0,0-7-176 15,12-2-63-15,-10 5 51 0,1 2 3 0,0 0 14 16,-1 2 63-16,2 0 48 0,-2 1 2 0,4 0 2 15,-2 3 5-15</inkml:trace>
  <inkml:trace contextRef="#ctx0" brushRef="#br0" timeOffset="106223.3631">29489 6863 937 0,'3'-2'319'16,"-3"-1"-27"-16,1 1-36 0,0-1 6 15,-1 2-53-15,2-2 24 0,-2-2-28 0,0 2-14 0,0-1-8 16,0 1-16-16,0 1-22 0,-2-2 7 16,0 1-14-16,-2 2-17 0,0 0-15 0,0 1-2 15,-2 1-2-15,-7 6-22 0,-2 0 16 0,2 4-2 16,-1 1-6-16,3 5-6 0,-3 0-3 15,4 5 6-15,1-1 6 0,4-1-9 0,-1 3 4 16,5-5-3-16,-1-4-15 0,2-5-10 16,0 2-5-16,0 3 9 0,13 8-11 0,-8-14-9 15,0-1 2-15,6 3 4 0,0-8-8 0,-11-2-2 16,10 0-1-16,2 0-6 0,17-14-16 16,-13 6 1-16,-3-4-20 0,-1-1-1 0,-1-1-10 15,-1 0-10-15,-1-3 8 0,-1 2 0 16,-2-1 8-16,-3 4-7 0,1 3 2 0,-1 1 2 15,-2 2-6-15,-1 1 5 0,1 1 1 0,-1 0-3 16,0 4-1-16,0 0 2 0,0 0-5 16,0 0 18-16,-7-1 1 0,5 2 0 0,1 4 4 15,-2 10 7-15,1-4 6 0,-1-2 0 16,1 3 6-16,2-2-5 0,0-1 12 0,0-1-8 16,0 4 6-16,13 12 12 0,-7-15-16 0,-2-1 5 15,2-2-3-15,1-2 4 0,-1-2-10 16,-1-2 8-16,2 0-7 0,0 1-12 0,2-1 3 15,17-13-21-15,-9 3-14 0,-2-2-15 16,1-2 9-16,-6 2-20 0,-1-5-6 0,2-2-5 16,-1-1-8-16,-4 0-7 0,-1-4 19 15,-1-2-13-15,-1 1-11 0,0-1 20 0,-2 1-1 16,0-1 13-16,-1 2-9 0,0 12 9 0,0-5 30 16,0-1 2-16,0 0-32 0,-14-15 4 15,11 23 42-15,2 0-18 0,1 10 39 0,0-6 2 16,0 6-14-16,0-9-8 0,0 9 20 15,0-7-11-15,0 7 16 0,0 0-12 0,0 0 19 16,0 0-3-16,-7-8-2 0,7 11 28 0,0 2 2 16,-2 2-3-16,1 14 6 0,1-10 20 0,0 7-2 15,0 4 1-15,0 5 1 0,0 1 10 16,12 31-3-16,-8-32-2 0,2 2-24 0,-1-2 17 16,2 1-23-16,-3 1 4 0,3-1-6 0,1-1 1 15,-1-4-13-15,1-3-7 0,-1-2 0 16,2-5 10-16,-1-2-7 0,1-1 4 0,0-4-3 15,-1-4-12-15,2 0-8 0,-10-2 0 16,9 0 11-16,-1 0-11 0,3 0-12 0,15-17 14 16,-13 8-8-16,0-1-18 0,0 0-1 15,-2 2 9-15,0-6-11 0,-2 0-10 0,0-1-1 16,-1 1-2-16,0-1 4 0,-4 3 5 0,-2 0 0 16,0 5 6-16,-1 0 1 0,1-1-4 0,-2 4-10 15,0 0 1-15,2 1 14 0,-2 0-7 16,0 0 3-16,0 3 10 0,0 0-7 0,-5 0-5 15,4 3 10-15,-2 4-13 0,1-2 12 16,-4 9 1-16,2 3 19 0,-1 0 4 16,2 1 6-16,1 0-12 0,2-11-8 0,0 6 20 15,0 1-20-15,0 1 16 0,18 15-5 0,-10-18 13 16,3-3-14-16,1-2-2 0,7-2 21 0,0-3-17 16,0-2-3-16,2 0 4 0,-9 0-14 15,3 0-14-15,20-14-23 0,-17 9-27 0,-2-2-9 16,3 2-37-16,-9 0-34 0,3-1 12 15,-4 2-88-15,-2 1-28 0,-2-3-28 0,-3 1-37 16,2 0 27-16,-4 1-202 0,0 4-38 16,0 0 44-16,0-8 12 0,0-2 21 0,-19-15 74 15,9 11 18-15,1-1-7 0,-3-1 51 0,0 2 28 16,-3-3 12-16</inkml:trace>
  <inkml:trace contextRef="#ctx0" brushRef="#br0" timeOffset="106426.4023">29923 6783 532 0,'-3'0'427'0,"0"-1"-22"16,1 0-58-16,0 3-26 0,2-2-40 0,2 0 9 0,3 0-16 15,0 0-23-15,1 0-8 0,15-2-26 16,-12 2-30-16,9 0-17 0,1 0-6 0,27-7-26 16,-33 7-28-16,4 0-66 0,4 0-21 15,0 0-4-15,2 0-143 0,1 0-50 0,-2 0 18 16,1 0-336-16,0 0 44 0,0 0 5 0,2 0 53 15,2 0 25-15,5 0-5 0,-1 0 50 0,4 0 35 16,3 0-5-16</inkml:trace>
  <inkml:trace contextRef="#ctx0" brushRef="#br0" timeOffset="109500.2298">33594 6582 475 0,'16'-41'99'0,"-16"20"-71"0,-4-2-46 15,-5-3-123-15</inkml:trace>
  <inkml:trace contextRef="#ctx0" brushRef="#br0" timeOffset="118586.7552">25350 4260 376 0,'0'0'181'16,"0"0"-22"-16,0 0-32 0,0 0 6 15,0 0-41-15,0 0 20 0,0 0-44 0,0 0 8 16,0 0-10-16,0 0-7 0,0 0 0 15,0 0-7-15,0 0 0 0,0 0-35 0,0 0 14 16,0 0 19-16,0 0-19 0,0 0-11 0,0 0 8 16,0 0 11-16,0 12-18 0,0-12 21 0,0 0-6 15,0 0-1-15,0 0-20 0,0 0 23 16,0 0-15-16,0 0 5 0,0 0-21 0,0 0 18 16,0 0-6-16,0 0 8 0,0 0-13 15,0 0 7-15,0 0 4 0,0 0-6 0,0 0-1 16,0 0-5-16,0 0 0 0,0 0 1 15,0 0-8-15,0 0-4 0,0 0 2 0,0 0 11 0,0 0-18 16,0 0 10-16,0 0 9 0,0 0-19 16,0 0 9-16,0 0-1 0,0 0 11 0,0 0-11 15,0 0-3-15,0 0 2 0,0 0-19 16,0 0 16-16,0 0 8 0,0 0-3 0,0 0 0 16,0 0-6-16,0 0 14 0,0 0-26 0,0 0 8 15,0 0 3-15,0 0 8 0,0 0-3 0,0 0-10 16,0 0 9-16,0 0 0 0,0 0-1 15,0 0-12-15,0 0 13 0,0 0-2 16,0 0 5-16,0 0-15 0,0 0 11 0,0 0-3 16,0 0 6-16,0 0-8 0,0 0-7 0,0 0 11 15,0 0 8-15,0 0-12 0,0 0-2 16,0 0 15-16,0 0-19 0,0 0 10 0,0 0 7 16,0 0 0-16,0 0-6 0,0 0 3 15,0 0 9-15,0 0-12 0,0 0 16 0,0 0-27 16,0 0 14-16,0 0 7 0,0 0-12 15,0 0 6-15,0 0 9 0,0 0-6 0,0 0 3 0,0 0-3 16,0 0-1-16,0 0-10 0,0 0 14 16,0 0-21-16,0 0 17 0,0 0-9 0,0 0 10 15,0 0-12-15,0 0 9 0,0 0-5 16,0 0 0-16,0 0 8 0,0 0-3 0,0 0 11 16,0 0-12-16,0 0-4 0,0 0-7 0,0 0-1 15,0 0 5-15,0 0 7 0,0 0-13 16,0 0 2-16,0 0-3 0,0 0-11 15,0 0 10-15,0 0-10 0,0 0-9 0,0 0-11 16,0 0-8-16,0 0-13 0,0 0-17 0,0 0 9 16,0 0-119-16,14 0-83 0,-14 0-69 0,0 0 22 15,0 0-26-15,22 12-2 0</inkml:trace>
  <inkml:trace contextRef="#ctx0" brushRef="#br0" timeOffset="123654.6179">32348 7717 422 0,'-16'0'367'0,"16"0"-68"16,0 0-11-16,0 0-33 0,0 0 9 0,0 0-14 15,0 0-1-15,0 0-34 0,0 0-23 16,10 16 35-16,9-13-15 0,18-2-25 0,-3 0-19 15,-14-1 5-15,10 0-18 0,5 0-11 0,2 0-25 16,3 0-4-16,-2 0-14 0,-1 0-9 16,0 0-3-16,0 0-7 0,-4 0-24 0,30-9-5 15,-40 8-4-15,-1-2-6 0,-4 3-17 0,-3-1 5 16,-1-1-8-16,-14 2-25 0,9 0 1 16,-2 0-16-16,-7 0 8 0,10 0-11 0,-10 0 11 15,0 0-15-15,4 6 21 0,-10-5-17 0,-5 2 0 16,0 2-43-16,-7-2-12 0,3-1-14 15,-3 2 4-15,1 3-18 0,-4-4-4 0,-6-3 9 16,0 1-22-16,0 0-1 0,-1 2-7 0,-3 0-8 16,-1-1-4-16,6 1-40 0,2 1 18 0,-4 0 19 15,0 0 11-15,-2-2 10 0,3 4 12 16,2 0 9-16,0-2 9 0,0-1 33 16,4-1 22-16,0 1 9 0,1 1 12 0,2-1 21 15,2 2 24-15,5-4-5 0,2 0 18 16,9-1 24-16,0 0-12 0,-9 0 13 0,9 0-8 15,-7 0 6-15,7 0 7 0,0 0 23 0,-11 3 4 16,13-3-10-16,1 1 46 0,1 1-23 16,0-2-11-16,3 2 11 0,13-2 22 0,1 2-14 15,1-1 20-15,14-1-3 0,-20 0-22 0,11 0-3 16,4 0-10-16,3 0-14 0,2 0 5 0,0 0-8 16,-2 0-15-16,0 0-1 0,-3 0-24 15,-2 0 10-15,-2 0-22 0,-5 0 4 0,-1 0-16 16,-5 0-25-16,-3 0 3 0,-1 0 2 15,-3 0-20-15,-3 0 3 0,-6 0-27 0,0 0 20 16,6 7-16-16,-10-6-3 0,-2 0 5 0,-6 1-44 16,0-1-3-16,4-1-13 0,-6 0-9 15,-3 0-18-15,-4 0-12 0,-1 0-18 0,-6 0-11 16,2 0 11-16,-1 0-33 0,5 0 17 16,-1 0-86-16,0 0-34 0,1 0-35 0,1 0 9 15,-1 0-45-15,2 0 40 0,-23 9 24 0,28-5 43 16,1 0 23-16</inkml:trace>
  <inkml:trace contextRef="#ctx0" brushRef="#br0" timeOffset="123790.497">32400 7870 639 0,'-3'1'204'0,"0"0"-17"16,1 2-3-16,0-1-6 0,0-1 13 16,2 0-8-16,0 2-11 0,2-3 9 0,0 3-17 15,3-2 15-15,-1 2-13 0,14-2-37 0,9 0 41 16,5 0-62-16,-3 0 6 0,-14-1-45 16,8 0 13-16,4 0-46 0,2 0-56 15,28-11-4-15,-33 8-64 0,-6 2-50 0,0-3 12 16,-5 2-253-16,-13 2-16 0,12 0 39 0,-4 0 34 15,-8 0-6-15,0 0 32 0,0 0 0 0</inkml:trace>
  <inkml:trace contextRef="#ctx0" brushRef="#br0" timeOffset="127556.1756">30408 8058 739 0,'0'0'263'0,"0"0"-6"16,0-13-21-16,0 13-21 0,0 0 2 0,0 0-27 15,0 0-32-15,11-24-12 0,-11 24 11 0,0 0 9 16,0 1-9-16,0 2-17 0,2 1-15 0,-2 2 40 15,0 2-6-15,-2 10 18 0,2-6-10 16,0 5-20-16,0 5 13 0,0 2-19 16,0-1-10-16,14 25-10 0,-12-24-15 0,0-1-18 15,3-3 3-15,-5 0-20 0,4-3 5 0,-2-3-4 16,-1-3-17-16,1-5-16 0,-2-1-23 16,1 2-34-16,0-3-3 0,1-1-36 0,0-1 4 15,-2-4-143-15,0-1-36 0,0 2 23 16,0-4-192-16,0 0-91 0,-2 0 32 0,0-1 31 15,-1-10 7-15,-1 0 58 0,-2 1 30 16,-1 3-20-16,-2-1 74 0,-3 2 5 0</inkml:trace>
  <inkml:trace contextRef="#ctx0" brushRef="#br0" timeOffset="128004.3966">30177 8132 857 0,'0'-2'320'0,"0"-2"-21"16,0 2-14-16,0-2-38 0,2 0-31 0,0 2-2 15,0-4-1-15,0 2-25 0,1 1-22 16,2-1 9-16,5-6-4 0,1 1-3 0,3 0-17 16,-3 1-24-16,3 3 6 0,0 0-31 0,3 1 6 15,-1 1 4-15,2-1-9 0,0 3-17 16,2-2-12-16,-11 3 1 0,5 0-14 0,19 14-1 15,-17-6-6-15,4 2 3 0,-2 3-14 0,0-1 3 16,-1 2-12-16,-1 1 7 0,1-1-7 16,-4 3 3-16,-1 0-5 0,-3 2 10 0,-1 0-10 15,-3 1 4-15,2-1-12 0,-5-1 15 16,-2 3-3-16,0-14 7 0,0 7-8 16,-16 15 3-16,5-14-8 0,3-1 7 0,-4 2-15 15,-2-4 9-15,-1-2-3 0,-1 0-12 0,-4 1 3 16,1-2 0-16,-1-3-2 0,0-1-12 15,-3 0-12-15,0-3-7 0,2 0-19 0,12-2-25 16,-5 0-3-16,-3 0 9 0,-16-11 6 16,18 5-73-16,4-1-30 0,0 2-30 0,6-2-18 15,1 0-8-15,2-1-19 0,2 1 19 0,0 7-150 16,0-12-96-16,14-13-9 0,-4 12 43 0,-1 3 37 16,2-2 22-16,1 2-5 0,3 0 69 15,-1 1-6-15,1 1-8 0</inkml:trace>
  <inkml:trace contextRef="#ctx0" brushRef="#br0" timeOffset="128642.0932">30921 8139 551 0,'0'-6'323'0,"0"4"-31"0,-3-2-13 0,3 1-26 15,-3-2-17-15,1 0-4 0,0-1-8 16,0 1-27-16,-2-1 6 0,1 2-24 0,1 1-27 16,-4-1-18-16,-6-4-14 0,3-1-13 0,0 5 7 15,-2 0 14-15,2 4-33 0,0 0-11 16,9 0 13-16,-14 0-13 0,-15 13-9 0,16-5 8 15,-5 0-8-15,4 3-18 0,3-1 22 0,-1 1-14 16,2 3-5-16,0-5 3 0,2 5-11 0,3-1-3 16,-2-2-6-16,3 3 3 0,0-3-3 15,4-1-1-15,0-2 7 0,0-8-3 0,0 6-12 16,0 1-19-16,0-7 9 0,0 8 7 16,19 9-18-16,-10-10 12 0,1-2-18 0,-2-2 9 15,-1 0-6-15,2-2 9 0,0 2-15 16,7 1 9-16,-2 0-12 0,1 0 7 0,1 1-3 15,-5-1-2-15,3 1-3 0,-3 1-4 0,-2-4-2 16,4 5 15-16,-4-1-8 0,0-1-1 16,-4 2-3-16,2-3 13 0,-3 1-10 0,0-1-5 15,-2 1 18-15,-1-3-4 0,1 4 2 0,-2-1 11 16,0 0 9-16,0-5-9 0,0 0 13 16,0 5 0-16,-15 16-6 0,5-11 5 0,1-3-5 15,-1-3-2-15,-3 3 9 0,0-3-18 0,-3-2 5 16,5-1-9-16,1-1-6 0,0 1 10 15,10-1-5-15,-15 0 3 0,-2 0-7 0,2 0-17 16,-19-11-14-16,19 6-11 0,3 2-15 0,4-1-7 16,-2 1-32-16,2 0-2 0,3 1 8 15,1 0-78-15,1-1-26 0,2 2-31 0,-1-2-15 16,2 0-24-16,0 0 24 0,4 1-155 16,-4 2-69-16,8-9 25 0,-3 7 31 0,11-6 29 15,3 3 25-15,4-1 9 0,-3 5 42 0,7-2 8 16,0 3 3-16</inkml:trace>
  <inkml:trace contextRef="#ctx0" brushRef="#br0" timeOffset="130046.8632">31426 8168 486 0,'14'0'262'0,"-14"0"-46"0,0 0 9 16,0 0-34-16,13 0-3 0,-13 0-2 15,20-19-16-15,-17 16-1 0,-1 1-7 0,0-2-10 16,0 0-15-16,-2-1 6 0,2 0-7 0,-2 1-19 16,0 0-18-16,0 0 19 0,0 4-31 15,0 0 7-15,0 0 12 0,-11-17-46 0,7 13-18 16,0 1 39-16,-2 2-20 0,0-1-9 0,1 0 0 15,-1 0-13-15,-1 2-8 0,0 0 2 16,7 0 25-16,-11 0-24 0,-16 15 0 0,14-6 3 16,-1-1-4-16,1 3 13 0,6 1-6 0,-3-2-4 15,6-1-2-15,0-1-6 0,2-1 9 16,2 0-7-16,0 0 5 0,0-7 14 16,0 0-13-16,0 8-16 0,17 9 12 0,-7-9 4 15,-1-3 6-15,4-1-18 0,0 0-16 0,-2-1 1 16,1 0 1-16,1-1 8 0,-2 3 8 0,-1-4-1 15,-2 3-16-15,-1-1 1 0,-1 1-10 0,4 4-3 16,-3 1 9-16,-3-4 1 0,-2 2 2 16,0-2-5-16,-2-5 4 0,0 0 20 15,0 10-34-15,0-4 29 0,0 2 1 0,-10 10-9 16,3-6-5-16,-3-1-11 0,2-3 21 0,-1 4 4 16,0-7-13-16,0-1 7 0,0 1-18 0,2 0 16 15,-2-4-8-15,-7 3 6 0,6-1-13 16,-2 1 6-16,5-1 8 0,1-2 4 0,1 0-24 15,0 1 15-15,3-2-17 0,-2 0 1 16,1 1 7-16,1 1-13 0,2-2 2 0,0 2 10 16,0 0-10-16,0-2-14 0,0 0 37 0,0 0-14 15,0 0-1-15,11 14-22 0,-8-10 26 16,1 0 11-16,-1 0-1 0,-1 2-7 0,0-1 8 16,0 1-10-16,0 0 8 0,1 10 18 0,-1-1-8 15,2 3 14-15,-4-11-4 0,0 3-9 16,0 2 13-16,0 3-3 0,-11 12 2 0,7-17-3 15,2 5-6-15,-3-5-10 0,0 0 2 0,-2 4 2 16,3-5 3-16,4-2-11 0,0 0 2 16,-2-1 3-16,2-6-13 0,0 0 8 15,0 0 4-15,0 7-12 0,11 3 8 0,-6-9-24 16,2 0-30-16,12 4 0 0,-11-5-29 0,7 0 8 16,3 0-109-16,0 0-18 0,21-13-67 0,-18 7-27 15,-4-4 27-15,0 1-226 0,-1 1 33 16,3-2 8-16,-2-1 36 0,1 1 58 0,0 0 25 15,-2-2 15-15,1 2-14 0,0-2 33 16,-2 1 6-16</inkml:trace>
  <inkml:trace contextRef="#ctx0" brushRef="#br0" timeOffset="130482.6956">31673 8300 318 0,'-3'-7'396'0,"1"0"-48"0,0 4-43 16,2-1-16-16,0 1-15 0,-2-1-21 0,2 2-18 15,2 0-26-15,0-1-24 0,0 2-21 16,1 0-17-16,4 2 16 0,-2 0 12 0,1 1-12 16,7 5-18-16,5 1-15 0,-1 3 5 0,0 3-6 15,-3 1-16-15,1 3 2 0,-4 0-9 0,1 2-8 16,-1 0 0-16,-5-1-3 0,0 0-29 15,-4-2 9-15,-2-2 4 0,0-15-6 0,0 9-7 16,0-1-1-16,0 0 4 0,-12 6-1 0,8-10-6 16,-1-1-3-16,1 1-14 0,0-3-8 15,1 0 11-15,-2 0-11 0,1-3-3 0,0 1-4 16,1-2 0-16,-1-1-20 0,4-3-10 16,0 0-1-16,2-11-13 0,-2 9 2 0,9-18-14 15,1 8-5-15,0 5 3 0,1-1-7 0,1 1-5 16,1 0-2-16,1 3-9 0,-1 2-21 15,4 2-1-15,-4 0-4 0,3 3 7 0,-3 3-78 16,-2-1-14-16,2 2-26 0,-13 0-16 16,7 0-30-16,6 0 21 0,12 11-208 0,-15-6-45 15,-4 2 15-15,-3-4 40 0,-1 3 48 16,-2 1 19-16,0-1 48 0,0 1-29 0,0-7 20 0,0 7 21 16</inkml:trace>
  <inkml:trace contextRef="#ctx0" brushRef="#br0" timeOffset="130718.3223">32042 8477 628 0,'2'1'378'0,"2"1"-45"16,-3 0-22-16,3 1-2 0,-2 2-43 16,0-1-36-16,1 1-29 0,-3 2 28 15,0 1-11-15,0 0-32 0,0 5-23 0,0 1-19 16,-16 16-18-16,11-16-7 0,-2-1-38 0,5-2-16 15,0-3-6-15,0-1-96 0,-2-1-38 16,1-1-40-16,3-3-26 0,0-2 13 0,0 0-138 16,0 0-80-16,11 4-65 0,-4-4 20 15,11-2 27-15,-7 2 51 0,7 0-15 0,20-12-6 16,-17 4 44-16</inkml:trace>
  <inkml:trace contextRef="#ctx0" brushRef="#br0" timeOffset="131141.5284">32453 8373 915 0,'2'-8'343'0,"-2"4"-11"0,-2-2-36 15,1 3-18-15,-3 0-35 0,0 3-5 16,0 0-27-16,-4 0-24 0,2 2-27 0,-7 5 10 16,-2 0-45-16,1 1-9 0,-1 1 2 0,5 1-9 15,1-4-41-15,1 2 12 0,4-4-12 16,2 1 2-16,-2 0-26 0,3-1 14 0,-1-1 7 15,0-1-41-15,2 4-2 0,0-6 12 0,0 0 0 16,0 0-4-16,11 8-6 0,-4-7-3 16,-4 1-11-16,5 0 3 0,8 3-1 0,0-2-1 15,4 1-2-15,-2 0-20 0,6 2 1 16,-3-1 26-16,-1 0-1 0,0 0-1 0,-3 5-22 16,-4 1 34-16,-3-3-14 0,-2 1 19 0,-1-1-24 15,-4 1 24-15,-2 1 5 0,-1-10 15 16,0 10-4-16,-15 7-10 0,7-9-1 0,1-4 12 15,-1 1-1-15,-6 2-4 0,0-2 1 0,-4 3-15 16,3-4 7-16,-4-1-3 0,5-1-9 16,-5-2-34-16,-2 0-37 0,2 4 4 0,1-3-67 15,11-1-35-15,-2 0-23 0,-1 0-59 16,2 0 24-16,-3-10-272 0,6 7 17 16,5 1 4-16,5-1 55 0,11-1 39 0,6 1 6 15,14-4 7-15,6 0 49 0,-1-2 8 0,2 3 2 16</inkml:trace>
  <inkml:trace contextRef="#ctx0" brushRef="#br0" timeOffset="131886.0369">32752 8218 577 0,'-3'-3'338'16,"-1"-1"-31"-16,-3-2 1 0,3 3-21 15,1-2-31-15,3 0-18 0,-4 0-28 0,2 0 34 16,2 2-7-16,-5 1-16 0,7-1-17 0,1 3-17 15,-3 0-18-15,6-9-25 0,0 7-4 16,5-1-10-16,1 0-4 0,4 2-14 0,-2 1-11 16,6-3-3-16,-9 3-7 0,6 0 0 15,2 0-14-15,26 8 7 0,-24 1-15 0,-6-1-8 16,1 2-1-16,-5 4-17 0,-2 3 10 0,-3 2-1 16,-5 3-6-16,-1 0-8 0,0-10-8 15,-14 23 3-15,4-12 4 0,-1 1-8 0,1-3 6 16,-1 0-16-16,1-3 5 0,2-1-7 0,-1-5-5 15,3 5-1-15,0-5 7 0,1-5-2 0,3 3 1 16,0-3-3-16,2-5-6 0,0-2 20 16,0 0-4-16,16 4 4 0,-5-6-18 0,2 1-4 15,-5 1 11-15,11-8-9 0,-4 3 3 16,-2-2-1-16,1 1-19 0,-2 2 16 0,-2-2-9 16,1 0-2-16,-7 0-4 0,-1 3 5 0,-1 1 13 15,2-6-10-15,-3 6 5 0,-4 4-14 16,1-2 12-16,-5 1-9 0,1 1-7 0,-1 3 10 15,2-3 1-15,-1 6-11 0,-1-3 10 0,2 5-6 16,1-2-5-16,-1 4 23 0,1 3-15 16,3-3 17-16,0 3-11 0,0 0 14 0,1-8 14 15,0 5-13-15,0 5 12 0,14 13-18 0,-9-14 17 16,4 7-11-16,1-3 10 0,0-1-11 16,1-1 21-16,-2-1-18 0,-5 2 0 15,3 0 6-15,-5-5 11 0,-2-8-2 0,0 4 2 16,-17 12 9-16,7-11-14 0,-3 0-5 0,-5 3 2 15,0-4-20-15,-4-4 28 0,-3 6-8 0,0-9-4 16,-8-1-17-16,-1 0-17 0,16-2-9 16,-11 0-40-16,-7 0-41 0,4 0-51 0,-29-11 15 15,33 6-152-15,0 1-72 0,1 0 32 0,6-1-272 16,-2 0 66-16,5 3 44 0,6-3 53 16,-1-3 21-16,4 2 36 0,6 1 4 0,-1-1 58 15,0 1-21-15,2 0 75 0,-2 2-36 16</inkml:trace>
  <inkml:trace contextRef="#ctx0" brushRef="#br0" timeOffset="190877.5262">25055 3094 486 0,'0'0'289'0,"0"-15"-19"16,3-7-16-16,-1 17-10 0,-1 1-8 16,0 1-34-16,0-1 3 0,0 1-25 0,0 0-19 15,0 2-43-15,0 0 3 0,-1 1-1 16,2 1 4-16,-1 3-7 0,0 0 5 0,1-1-8 16,-1 4-10-16,0-1-12 0,0 0 14 15,0 1-8-15,0-1-13 0,0 1 0 0,0 0-15 16,-1-2 14-16,1 3-42 0,1-3 21 0,-2-1-22 15,0 2 33-15,2 0-16 0,-2-6-8 16,0 0-9-16,0 0 21 0,0 0-25 0,0 5-10 16,0-5 6-16,0 8 5 0,0-9-19 0,0-2 1 15,0-1 1-15,0-1-1 0,0-2-14 16,2 1-12-16,2-10 7 0,-4 8 19 0,8-10-18 16,-5 8-13-16,1 0 8 0,0 3 18 0,-1 2-15 15,1 1 0-15,1 1 3 0,-1 0-28 16,1 0 18-16,-1 3 11 0,-4 0 4 0,0 0 14 15,12 0-12-15,10 14 0 0,-10-3-2 16,-2 0-7-16,-1 0-1 0,0-1 31 0,-1-1-9 16,-2-2-6-16,-1-2-5 0,-1 1 9 15,0-2 8-15,-3 0-22 0,4-1 12 0,-5 0 26 16,2-1-13-16,-2 0 17 0,0 1-18 0,1-2 12 16,0 0-9-16,-1-1-3 0,0 0-6 0,0 0 1 15,-1-2-3-15,1-1 4 0,-1 1-12 16,1 0 7-16,0-1-6 0,0 0-8 0,1-1 11 15,0-1-4-15,0 0-9 0,2 0 2 16,4-6-1-16,4 0-9 0,0-1 9 0,1 0-1 16,1 3-3-16,0 0 4 0,0 1-8 0,2 2 11 15,-2 0-1-15,-1 2 7 0,-2 3-21 16,-4 1 14-16,-6 0 0 0,8 0-11 0,15 12 4 16,-16-5 12-16,0 0-1 0,1 3-2 0,-1 1 3 15,-2 4 10-15,-2-5-2 0,-2-2 0 16,0 1-9-16,-1-1 4 0,0-8-1 0,0 7-1 15,0 0 4-15,0-2-14 0,0-5-16 16,0 9-25-16,-13 6-16 0,11-10-27 0,0 0 8 16,1-1-62-16,0 1-29 0,0-3-38 15,-1-1-48-15,1 1-21 0,0-2 26 0,1 0-241 16,2 0 4-16,3 0 18 0,-1-2 31 0,1 2 17 16,2-2 24-16,0 1 38 0,9-4 16 15,1 1 6-15</inkml:trace>
  <inkml:trace contextRef="#ctx0" brushRef="#br0" timeOffset="191578.3853">25794 2977 236 0,'2'-2'389'15,"0"0"-72"-15,0 1-20 0,-1-1-6 16,0 1-18-16,0-1-36 0,1 1-5 0,0-1-1 16,0 1-41-16,0 1-12 0,-2 0-20 0,1 0-17 15,-1 0-15-15,0 0 3 0,2 0 2 0,-2 2 20 16,1 1-8-16,0 1 14 0,0 1 0 15,1 1-21-15,-1 0 4 0,2 14 1 0,0-4-8 16,-1 1-15-16,1 0 3 0,-1 0-17 0,0 0 2 16,-2 0-21-16,2-2-1 0,-1-2-19 15,0 0 0-15,0-8-1 0,0 3-6 0,0-1-20 16,0-2 6-16,-1-1-28 0,0 0-21 0,1 0 1 16,-1 0-16-16,1-2-28 0,-1 0-10 15,0-1-17-15,0 2-20 0,1-1 10 16,-1-1-70-16,0 1-16 0,0-2-19 0,0 0-32 15,0-3-38-15,-1 3 24 0,1-2-144 0,-1 1-113 16,0-3 32-16,0 1 32 0,-2 0 29 16,1 2 28-16,0-3 26 0,0 0 18 0,0 0 29 15</inkml:trace>
  <inkml:trace contextRef="#ctx0" brushRef="#br0" timeOffset="191995.0828">25700 3076 930 0,'-1'1'322'0,"-1"-2"-31"16,0 2-14-16,1-2-26 0,1 0-12 0,-2 0-9 15,3 0-26-15,-2 0 10 0,-1 1-21 16,2 1-12-16,0-2-3 0,0 1-21 0,1 0 3 15,0 0 4-15,1 0-4 0,3 0-12 16,-2 0-9-16,1 1 4 0,2 0-16 0,8 4-15 16,0-5-3-16,-5 0-8 0,5 0-9 0,2 0-5 15,4 0-4-15,1 0-16 0,0 0-6 16,0 0-12-16,0 0 0 0,-5 0-2 0,0 0-12 16,-5 0 4-16,-2 0-8 0,-1 0-16 0,-8 0-12 15,8 0-14-15,-8 0-9 0,6 0-6 0,-6 0-7 16,0 0-3-16,0 0 3 0,0 0-21 15,13-2-12-15,-13 2 6 0,1 2-28 16,-2-1-41-16,-1 0-31 0,1-1-16 0,1 1-22 16,-1-1-12-16,0-1-13 0,2 1 19 0,-2-2-221 15,1 1-61-15,-1-1 40 0,1-2 46 16,-1 3 10-16,1-1 22 0,0 0 37 0,0-1 16 16,2 2-51-16</inkml:trace>
  <inkml:trace contextRef="#ctx0" brushRef="#br0" timeOffset="192592.1728">26439 2992 395 0,'0'0'426'0,"0"-3"-67"0,0 2-50 15,-1 0 10-15,0-1-48 0,2 1-29 16,0-2-28-16,-1 2 39 0,0 1-40 0,0 0-33 16,1 2 17-16,-2 2 17 0,3-1-20 0,-2 4 3 15,5 12-8-15,-5-10-4 0,4 23 0 0,-3-12-25 16,1-2 1-16,1 1-21 0,-3 2-16 16,0-11-14-16,0 5 4 0,0-3-28 0,0 2-11 15,0-3-25-15,0-2-24 0,0 0-41 16,0-2-25-16,0-7-24 0,0 7 7 0,0-7-144 15,-3 6-40-15,3-6-33 0,4-4 24 0,-2 0-239 16,-1-1 38-16,1 0 35 0,-1-1 33 0,-1-2 28 16,0 1 25-16,0 0 25 0,0-1-29 0,0-3 18 15,0-2 9-15,-14-6-25 0</inkml:trace>
  <inkml:trace contextRef="#ctx0" brushRef="#br0" timeOffset="192941.6633">26332 3055 624 0,'-3'-2'403'16,"0"1"-58"-16,1-1-46 0,-1 0 49 0,0 1-47 16,2-1-9-16,-1 0-24 0,0 1-25 15,4-1-19-15,-2 0-25 0,2-1-31 0,-1 1 1 16,3-1-20-16,0 1-1 0,1-1-9 0,2 1-2 16,9-1-1-16,-2 1-19 0,-2 2-9 0,-1 0-18 15,-11 0 6-15,13 0-10 0,18 10-2 16,-13-1-3-16,0-1-18 0,-1 3 7 0,-2 0-4 15,0 2-13-15,-2-2-1 0,-2 2-5 0,-1 1-13 16,-1 2-3-16,-3-4 7 0,-1 2-14 16,-2 2 16-16,0-4-16 0,-3-1-8 0,0-11 15 15,0 11-8-15,-19 10-13 0,10-7 2 16,-5-4-12-16,0-2-28 0,-2-2-17 0,0 0-25 16,-2-1-28-16,0 2 10 0,1-3-84 15,1-1-25-15,2-2-31 0,0 0-13 0,5 0-24 16,9-1 29-16,-6 0-223 0,6 0-31 0,-7 0 25 15,7 0 38-15,0 0 31 0,-8-10 12 16,12 5 51-16,8-5 24 0,1 1-5 0,5-1 10 16</inkml:trace>
  <inkml:trace contextRef="#ctx0" brushRef="#br0" timeOffset="193412.9178">26894 3059 534 0,'-1'-4'371'0,"0"1"-36"0,-1-1-47 15,-1 1-33-15,1 0-20 0,0-1 8 0,-2 3-20 16,1-2-22-16,0-1-23 0,-1 2-20 0,0 0-17 16,1 1-16-16,-1-1-5 0,0 0-12 0,-3 2-12 15,3 0-10-15,4 0 5 0,0 0-1 0,-7 0 3 16,1 0-11-16,-6 12-12 0,8-10-27 15,1 2 18-15,1 0 9 0,-1 1-42 0,0 0 15 16,2 1 5-16,1-2-10 0,0 3-7 16,0-7 6-16,0 0 2 0,0 9-20 0,12 10 6 15,-3-8 0-15,0-1-5 0,2 1-24 0,2-4 33 16,-1 0-30-16,-2-2 13 0,-2 0 1 16,0 0 1-16,-2-2 5 0,0 1-11 0,0-1-12 15,-2-1 0-15,0 0 14 0,-2 0-7 0,2 1 6 16,-2-1 7-16,-1 2 10 0,0-3 0 0,-1 2 10 15,0-3 12-15,0 0 3 0,0 0-9 0,-11 12-2 16,-2-2-11-16,0-4 2 0,-4-2 2 16,5-2-6-16,-1 0-5 0,3-2 1 0,-5 0-8 15,-1 0-7-15,0 0-35 0,-1 0-18 16,3 0 6-16,1 0-54 0,4 0-59 0,0 0-27 16,-6-7-23-16,11 3-14 0,2 0-42 0,2 0 24 15,0 1-239-15,2-1 35 0,2 1 32 16,9-4 19-16,6-3 10 0,4 2 26 0,3-2 21 15,1 3 42-15,2-2-40 0</inkml:trace>
  <inkml:trace contextRef="#ctx0" brushRef="#br0" timeOffset="194190.0455">27210 2997 400 0,'6'-8'388'0,"-1"4"-65"15,-3-1-10-15,3 0-17 0,-3 2-5 0,-1-1-35 16,2 2-32-16,-3-1-40 0,0 2-3 0,0-2-13 16,-2 0-29-16,0 3-7 0,-2 0-38 15,1 0 14-15,-2 3-13 0,-2 0-15 0,-6 5-19 16,-3 2-7-16,2-1 23 0,-2 0-11 0,4 2-6 16,-1 1-6-16,1 0-10 0,3-3-5 15,-1-1-4-15,2 1 2 0,1 1-3 0,1-1 13 16,1-3-6-16,2-5-4 0,1 2-14 0,1 2-8 15,1-5-1-15,0 0-2 0,0 0 2 0,0 0 2 16,14 7-1-16,6-5-1 16,-12 0-2-16,3-2 7 0,1 1-22 0,-2-1 20 15,-2 1 5-15,3-1-3 0,-3 2-3 0,7 2-23 16,0 1 20-16,-4-3-23 0,-1 1 3 16,-4 0 16-16,0 2-14 0,-2-2-2 0,0 1 7 15,-2 1 18-15,0-3-22 0,-1 3 13 16,0 0-4-16,-1-5-13 0,0 0 35 0,0 6-1 15,0-6-15-15,0 8-15 0,-18 9 20 0,9-9-7 16,0-3 10-16,-2 4-16 0,-2 1 9 0,2-3 2 16,-1 0-11-16,-3-1 6 0,8-4-9 0,0 1 10 15,2-1-25-15,0 0 28 0,1-2-11 16,0 3 5-16,1-3 3 0,1 1-8 0,0 1-11 16,0-1 6-16,1 0-18 0,0 1 19 15,0 0-2-15,1-1 3 0,0-1 1 0,0 0-10 16,0 0 7-16,0 0 16 0,0 7 3 15,12 2-41-15,-8-4 34 0,0 0-4 0,0-1-8 16,-2 1 24-16,6 7-5 0,-3-1 12 16,0 2-27-16,-3-1 13 0,-1 1 5 0,-1-5 11 15,0-8-6-15,0 8-8 0,0 1-3 0,0 2 15 16,-11 16-6-16,5-15-1 0,2-3-9 0,2 1 15 16,-1-5-9-16,1 0-1 0,0 1-9 15,2-6 9-15,0 0 2 0,0 0 9 0,0 6-16 16,0-6 11-16,0 7 0 0,0-7-1 15,0 7 1-15,0-7-1 0,0 0 9 0,0 7-12 16,0-7 15-16,0 0-5 0,9 13 10 0,-4-10-12 16,1-1 5-16,-1 0-5 0,2-1-10 0,9 6 2 15,-5-4-11-15,-1-1 8 0,-2-2-3 16,-8 0 3-16,7 0-1 0,-7 0-15 0,9 0-37 16,-2 0-11-16,-7 0-26 0,7 0 6 15,-7 0-88-15,8 0-23 0,5-12-49 0,-10 8-33 16,7-5 24-16,-3-6-201 0,1 3-72 15,-1-2 36-15,-1 0 34 0,-1 4 31 0,4-1 7 16,3-4 36-16,-1 4 19 0,2 1 40 16,-2 1 17-16</inkml:trace>
  <inkml:trace contextRef="#ctx0" brushRef="#br0" timeOffset="194702.5609">27363 3112 310 0,'-2'-2'354'15,"-1"2"-48"-15,1-1-23 0,0-2-8 16,-1 3-5-16,2-1-5 0,-1 0-32 0,2 1-25 16,0-1-34-16,0 2-17 0,0 0 45 15,2 2-2-15,-1-2-11 0,2 3-5 0,1 0-19 16,3 7 2-16,1 5-20 0,0-1-4 16,1-3-1-16,0 5-10 0,-2 0-13 0,-4-2-13 15,2 0-4-15,-3-2-6 0,1 2-7 0,-1-3-12 16,-1-3-9-16,0-4 5 0,-1 2 3 15,0-2 0-15,0-5-10 0,0 0 12 0,0 0-4 16,0 0-10-16,0 0-8 0,-8 9-8 0,6-7-3 16,-1-7-17-16,1 3 13 0,0-2-3 15,0-1-4-15,0-2-11 0,1 1 0 0,1-2-14 16,0 0-4-16,0-5 0 0,11-16-8 0,-6 13-16 16,0 2-8-16,2 2-4 0,1 0-8 15,-2 4-23-15,1 2-11 0,-2 3-16 0,3 3 7 16,-2 0-91-16,-6 0-28 0,0 0-35 0,6 0-40 15,-6 0 24-15,24 17-300 0,-15-7 41 16,0 2 26-16,1 0 25 0,-2 0 29 0,-3-2 67 16,-1-3 1-16,-1 1 43 0,2-4-16 15,-3 1 0-15</inkml:trace>
  <inkml:trace contextRef="#ctx0" brushRef="#br0" timeOffset="194956.2357">27599 3275 660 0,'1'2'373'0,"1"-2"-35"0,-1 3-6 0,0-1-42 15,1 1 26-15,-1 1-24 0,2 1-20 0,-3 0-38 16,2 1-30-16,-1 1 1 0,-1 0-23 16,1-1-21-16,-1 2-22 0,0 0-11 0,0 0-15 15,0 2-35-15,0 1-15 0,0-2-20 0,0 0-4 16,0-1-95-16,0-8-9 0,0 7-43 15,0-7-38-15,0 0-42 0,7 13 16 0,-4-16-211 16,13-1-86-16,-7-1 32 0,2-3 30 16,1-1 30-16,0 0 39 0,-2-2 22 0,2 1 12 15,0-2 0-15</inkml:trace>
  <inkml:trace contextRef="#ctx0" brushRef="#br0" timeOffset="195338.2522">27805 3127 244 0,'-3'-5'429'0,"0"0"-65"0,0 1-47 16,-1 0-38-16,-2 1-11 0,1 0-32 16,0 3-21-16,-1-1-8 0,1 2-36 0,1-2-18 15,-3 3 3-15,7-2-24 0,-25 14-6 0,16-7-6 16,3-2-20-16,0 2-8 0,1-2-1 16,0 2-9-16,3-1-8 0,-1-2 1 0,1 1-7 15,1 1-35-15,1-1-1 0,0-2-5 0,0-3 21 16,0 0-2-16,0 7-5 0,12 3-4 15,-1-3-10-15,2 1-3 0,3-1-1 0,-1 2-3 16,-1-3 1-16,0 0-4 0,2 4-4 0,-1-5-1 16,-7 2-2-16,0-4 1 0,0 2 1 15,-2-2 2-15,-2 1 1 0,0-2-11 0,-2 3-2 16,0-2 14-16,0 1-2 0,-2-4 20 0,0 0-14 16,0 7 11-16,0-7-2 0,-12 16-17 15,2-7 9-15,-3 3-21 0,4-7 0 16,-6-1 9-16,0 1-1 0,4-2-65 0,0-3-13 15,1 0-32-15,3 0-36 0,7 0-19 0,0 0-65 16,-9 0 20-16,9 0-208 0,-13-9-38 16,11 5 35-16,0 0 23 0,1-1 7 0,3 3 25 15,2-3 6-15,9-7 11 0,1 0 28 0</inkml:trace>
  <inkml:trace contextRef="#ctx0" brushRef="#br0" timeOffset="195986.9799">27922 3019 391 0,'-9'-10'396'0,"1"3"-28"16,2 1-45-16,0-1-15 0,1 5-40 15,2-3 29-15,-1 0-10 0,1 1-28 0,2 0-25 16,-1 0-34-16,1-1 3 0,0 1-24 0,1 4-22 16,0 0-15-16,0 0-7 0,0 0-12 15,0-6-19-15,15 0-2 0,-11 7-4 0,1 0-8 16,0 4-6-16,6 4-13 0,-2 4-2 0,0 1-10 16,-4 2 9-16,1-1-7 0,-1 2-16 0,0 0 7 15,-1 0-5-15,0-1-9 0,-1 0 2 16,-1-4-1-16,-2-3-10 0,2 1-3 0,-1 0-8 15,1-5-1-15,0 2 5 0,0-2-2 16,-1-1-3-16,2-1 0 0,-2 1 7 0,1-1-10 16,0-1-8-16,1-1 8 0,0-1-2 0,-3 0-1 15,0 0-3-15,6 0 5 0,-6 0-8 16,7 0 2-16,-7 0 2 0,8 0 2 0,-8 0-1 16,0 0-9-16,7 0 5 0,-7 0-15 0,0 0 11 15,0 0 8-15,0 0 4 0,11 4 23 16,-13 1-5-16,0 1 7 0,1 0 7 0,-3 8-12 15,-2 2 1-15,1 1 12 0,-1 2-8 16,4-2 0-16,1-3 1 0,1-8-3 0,0 6 0 16,0 3 22-16,0 1-16 0,14 18 0 0,-10-16 11 15,3-1 7-15,4 1-22 0,-5-2 9 16,2 1-3-16,0 0-11 0,-4-2 10 0,1 0 1 16,-2-4-7-16,-2-1-4 0,-1 0-3 15,2-3-3-15,-2 1-3 0,0 3-3 0,-21 11 13 16,8-10 1-16,-2-1-1 0,-6-2-57 0,-1-1-37 15,-2-2-43-15,-6 1-57 0,0-1 17 0,0-2-175 16,-2-1-63-16,1 0 33 0,-1-2-267 16,1 0 52-16,17-1 48 0,-3 0 27 0,-4 0 43 15,1 0 4-15,-17-10 57 0,23 2 20 16,7 4 19-16,-1 1 22 0,2 0 33 0,2-1 4 16</inkml:trace>
  <inkml:trace contextRef="#ctx0" brushRef="#br0" timeOffset="206382.7683">32588 3885 428 0,'0'0'259'16,"0"0"-20"-16,0 0-27 0,0 0-11 16,0 0-27-16,0 0-24 0,0 0 0 0,0 0-5 15,0 0-18-15,0 0-11 0,0 0-2 16,0 0-19-16,0 0-5 0,0 0 15 0,0 0-22 15,0 0-10-15,0 0 2 0,0 0 6 16,0 0-15-16,0 0 6 0,0 0-23 0,0 0 8 16,0 0-11-16,0 0-11 0,0 0 25 15,0 0-31-15,0 0 22 0,0 0-7 0,0 0-7 16,0 0-10-16,0 0-5 0,0 0 17 0,0 0-23 16,0 0 30-16,0 0-25 0,0 0-4 15,0 12 8-15,0-12 16 0,0 0-23 0,0 0 14 16,0 0-22-16,0 0 5 0,0 0 0 0,0 0-12 15,0 0 10-15,0 0-4 0,0 0-4 16,0 0-13-16,0 0 0 0,0 0 22 0,0 0-28 16,0 0 24-16,0 0-8 0,0 0 10 15,0 0 12-15,0 0-23 0,0 0 6 0,0 0 5 16,0 0-12-16,0 0-10 0,0 0 17 0,0 0-12 16,0 0 27-16,0 0-24 0,0 0-2 0,0 0-3 15,0 0 12-15,0 0-11 0,0 0 4 16,0 0 12-16,0 0-6 0,0 0 1 0,0 0 1 15,0 0 1-15,0 0-15 0,0 0-2 16,0 0 23-16,0 0-7 0,0 0 9 0,0 0-16 16,0 0 6-16,0 0-16 0,0 0-6 0,0 0 4 15,0 0-1-15,0 0 14 0,0 0 10 16,0 0-4-16,0 0-1 0,0 0-4 0,0 0-16 16,0 0 23-16,0 0-16 0,0 0 9 0,0 0-14 15,0 0 3-15,0 0 9 0,0 0 11 0,0 0-4 16,0 0-12-16,0 0 3 0,0 0 5 15,0 0-10-15,0 0 17 0,0 0-3 0,0 0-4 16,0 0-4-16,0 0-4 0,0 0 5 16,0 0 2-16,0 0-11 0,0 0 7 0,0 0 12 15,0 0 1-15,0 0-8 0,0 0-11 0,0 0 7 16,0 0 5-16,0 0-11 0,0 0 10 16,0 0 15-16,0 0 3 0,0 0-16 0,0 0-14 0,0 0-1 15,0 0 10-15,0 0-10 0,0 0 3 16,0 0 16-16,0 0 5 0,0 0-13 0,0 0 3 15,0 0-4-15,0 0-9 0,0 0 5 16,0 0 9-16,0 0 7 0,0 0-9 0,0 0-15 16,0 0 18-16,0 0-3 0,0 0-4 15,0 0 4-15,0 0 1 0,0 0 5 0,0 0-8 16,0 0 6-16,0 0-21 0,0 0 14 0,0 0 5 16,0 0 20-16,0 0-26 0,0 0-15 0,0 0 38 15,0 0-5-15,0 0-26 0,0 0 12 0,0 0-7 16,0 0 11-16,0 0 4 0,0 0 9 15,0 0-27-15,0 0 6 0,0 0-2 0,0 0-2 16,0 0 0-16,0 0 24 0,0 0-13 0,0 0-2 16,0 0-10-16,0 0 14 0,0 0-2 15,0 0-5-15,0 0-11 0,0 0 1 0,0 0 0 16,0 0-1-16,0 0 4 0,0 0 12 0,0 0-13 16,0 0 9-16,0 0-3 0,0 0 6 15,0 0 13-15,0 0-27 0,0 0 16 16,0 0-15-16,0 0-6 0,0 0 5 0,0 0 35 15,0 0-22-15,0 0 4 0,0 0 9 0,0 0-23 16,0 0 1-16,0 0 19 0,0 0-15 16,0 0-14-16,0 0 4 0,0 0-30 0,0 0-22 15,0 0-24-15,0 0-18 0,0 0-47 0,0 0 15 16,0 0-227-16,0 0-64 0,-9-14 31 16,10 9 37-16,-1-1 22 0,1 0 25 0,-1 6-13 15,0-10 15-15</inkml:trace>
  <inkml:trace contextRef="#ctx0" brushRef="#br0" timeOffset="209437.1487">31605 1115 448 0,'0'-13'290'0,"-15"13"-51"0,15 0-15 0,0 0-34 15,0 0-13-15,0 0-39 0,0 0-12 16,0 0-10-16,0 0 3 0,-25-4 16 0,27 16-7 16,1 2-19-16,3 0 23 0,-4 2-29 0,-2-6 0 15,0 6 10-15,10 17-14 0,-4-16-15 0,-3 0 0 16,3 0-17-16,3 0 16 0,-4-4-4 16,4 3-13-16,-2-4 7 0,1-2-17 0,0-3-1 15,-2 0 24-15,-1-3-2 0,-1-1-19 16,2-1-9-16,-3-1 35 0,-3-1-4 0,0 0-17 15,7 0-19-15,11-15-1 0,-2 0-2 16,-5-1 0-16,0-3 5 0,-2 0-19 0,0 2-10 16,-7-5 4-16,7 0 0 0,2 0-1 15,-10-4-2-15,3 0-4 0,-2 6-1 0,0 1-25 16,0 3 1-16,-2 5 2 0,1 1-21 16,1 2-5-16,-2-1-29 0,0 9-16 0,0 0-4 15,-5-2-25-15,3 5-8 0,2 3-19 0,0 4-20 16,-2 0-1-16,4 0-28 0,3-1 16 15,-5-9-237-15,8 17 31 0,-2-5 27 0,0-2-40 16,1-3 25-16,1 3 21 0,0-2 10 0,2 0-11 16</inkml:trace>
  <inkml:trace contextRef="#ctx0" brushRef="#br0" timeOffset="210243.2995">32022 1203 581 0,'2'-6'324'16,"-7"3"-38"-16,1 1-28 0,-6 2-17 15,-1 0-12-15,-2 3-38 0,-1 3-24 0,-1 2-7 16,-1 2-7-16,1 2-21 0,7-3 17 0,-3 1-34 16,1 0-2-16,4-1 0 0,-1 3-32 0,1-4-6 15,2-1 11-15,4-2 2 0,-2 2-20 0,2-2-6 16,0-5 2-16,0 0-15 0,0 0-8 15,0 0 14-15,0 0-34 0,15 12 15 0,-9-12-12 16,0 0-23-16,9-5 5 0,8-2-9 16,-1-3-9-16,-6 0-8 0,0-4-26 0,1-1 16 15,-1-1 1-15,-7 0-11 0,5 3 10 0,-5-2 6 16,-3 5-10-16,-1 1 21 0,-3 4-1 16,4 2 3-16,-6 3-20 0,0 3 33 0,-6 2-6 15,4 4 4-15,-1 3 17 0,-1-1 0 0,4-11 24 16,0 11-8-16,0-1-3 0,0-1-12 15,0-1 20-15,0-1-3 0,0 0 1 0,0-7 4 16,11 16-29-16,-7-13 17 0,1 1 7 0,0-3-9 16,1 2 13-16,1-1-36 0,-1-2 21 0,2 0-7 15,-2 0-8-15,5 0-4 0,4 0-3 16,14-14-12-16,-14 4-13 0,-5-2-14 0,3-2 15 16,-5-1-26-16,-5-4-10 0,6 2 8 15,-4-3-9-15,-1-4-6 0,-2 2 15 0,0-1-4 16,1 5 13-16,-3 6-10 0,0-1 11 15,0-1-7-15,0-3 5 0,-12-10 15 0,6 18-15 16,1-5 17-16,-2 6 8 0,3-1 0 0,1 5 4 16,-1 0-16-16,-2 3 11 0,6 1 18 0,-8 0 4 15,-1 16 3-15,3-4 16 0,2 3 10 16,1 1 2-16,1 6 33 0,2-2-18 16,0-6-6-16,0 5 11 0,0 4 13 0,11 26-5 0,-6-24-30 15,-1-5 14-15,0-3-22 0,4-2 26 16,0 3-19-16,-1-5 24 0,2 0-16 0,1 0-4 15,-4-6-26-15,-2 0 17 0,1-2-4 16,1 0 14-16,1-4-14 0,-4 1-2 0,3-1-2 16,1-1 5-16,-7 0 2 0,9 0-2 0,22-16-4 15,-17 7-29-15,-3 2 8 0,-1-2-14 16,0 4 15-16,-3-1-13 0,2 3 13 0,-2 1-11 16,-1-3 4-16,-3 5 7 0,-3 0-20 15,0 0 13-15,0 0-3 0,10 13 7 0,-9-9-12 16,1-1 23-16,1 1 9 0,-3-1-26 0,2 0 14 15,0 1-1-15,-1-1 0 0,1-1 10 16,2 1-10-16,-2 0 10 0,0-2-38 0,1 3-43 16,-1-3-23-16,2 1-51 0,-2-2-37 15,5 1 16-15,-7-1-207 0,0 0 27 0,5 0-114 16,4 0 19-16,7-17 25 0,-7 10 70 16,-5-1 5-16,-2-2 8 0</inkml:trace>
  <inkml:trace contextRef="#ctx0" brushRef="#br0" timeOffset="210369.1293">32403 1051 412 0,'-2'2'-105'0</inkml:trace>
  <inkml:trace contextRef="#ctx0" brushRef="#br0" timeOffset="210790.2561">32686 1274 536 0,'3'-5'330'15,"-5"-2"-20"-15,2 0-27 0,0 0-27 0,-3 1-7 16,-1-1-11-16,-1 3-23 0,0-1-16 16,-1-1-15-16,0 2-14 0,-3 1-17 0,-3 1 1 15,12 2-19-15,-11 0-13 0,-14 12-19 16,9-4-5-16,3 1-21 0,4 0 14 0,1 2-25 16,0 0 11-16,2-1-10 0,-1 2-28 0,0 1 10 15,2-2 2-15,3-1-2 0,0-3-22 0,2 1 17 16,0-8-2-16,0 6 0 0,0 5-14 0,20 11 10 15,-13-15-9-15,7-3 6 0,1 1-5 16,-1-5-41-16,2 0-2 0,-8 0 2 0,8 0-37 16,0 0-7-16,15-12-14 0,-15 5 0 15,-5 2-24-15,3-2-6 0,-5 2 4 0,-3 0 0 16,4-2-5-16,-6 2-18 0,0 3 4 0,-1-1-12 16,-1-6-20-16,0 4 16 0,0-2-21 15,3 2 13-15,-1 0-90 0,3-2-51 16,-5-2-86-16,-1-2-13 0,3 5 25 0,-4-5 23 15,2-1 12-15,0-1 5 0</inkml:trace>
  <inkml:trace contextRef="#ctx0" brushRef="#br0" timeOffset="211120.3653">32813 791 337 0,'0'-3'263'15,"-1"3"-45"-15,-1 3-23 0,2-2-25 16,0 2 5-16,0 2-13 0,-2 4 0 0,2 1-5 16,-2 5 10-16,2-6-10 0,0 8-8 0,0 1 15 15,0 6-16-15,0 3 19 0,0 3-22 0,0 2-3 16,0 1-16-16,0 1-15 0,13 30-14 15,-9-33-12-15,1-1-8 0,-2-4-7 0,1 0-9 16,1-4 15-16,-1 1-20 0,-2-5-24 0,0-2-25 16,1 0-44-16,-2-4-13 0,1-2-40 0,-1-3-26 15,1-5-26-15,5 3 14 0,-7-5-181 16,0 0-122-16,7 0 16 0,8-11 41 0,-3 6 30 16,1 4-3-16,3-4 18 0,2 0 4 15</inkml:trace>
  <inkml:trace contextRef="#ctx0" brushRef="#br0" timeOffset="211650.8231">33063 1267 459 0,'0'2'336'0,"-6"1"-41"16,2 1-27-16,-1 1-26 0,-2-2-32 0,5-1-16 15,0 5-10-15,2-4-21 0,-3 2-8 0,4-3-33 16,-1 1-10-16,0 1 1 0,2 2 0 0,-2-6-34 15,0 0-14-15,11 6 17 0,-8-6-18 0,5-2-1 16,-1 2-7-16,2-1-24 0,-2-1 19 16,-7 2-22-16,11 0 5 0,14-4-3 0,-14 1-9 15,-2 1-9-15,0 0-5 0,-2 4 17 16,0-4-1-16,-7 2-8 0,0 0 1 0,14-3-22 16,-11 3-3-16,0 3 14 0,1 1-7 0,2-4-9 15,-4 0 24-15,8 4-2 0,-3-2-15 0,2 0-16 16,3-1 11-16,-3 0-18 0,1 1-22 15,-10-2 4-15,15 0 1 0,-2 0-12 0,18-15 9 16,-20 7-20-16,3-2-9 0,2 0 3 16,-3-2 0-16,-1 0 16 0,0-5-7 0,-4-1 18 15,-3-3-10-15,0-2 12 0,0-5 6 16,-2 6 1-16,-3 1 16 0,0 10 18 0,0-2-9 16,0 0 16-16,-13-11 20 0,2 16 2 15,8 3 7-15,-2 1-6 0,1 4 23 0,-4 1 8 16,2 5 0-16,-3 2 17 0,3 3 6 0,0 4 19 15,-3 5-16-15,8 6 13 0,-4-4-9 16,5 5 13-16,-2-1-1 0,4 3-15 0,-2-17-7 16,0 8-11-16,9 23 7 0,-5-20 16 0,1-1-22 15,-1-4-14-15,1-1 2 0,3-5-36 16,-2 5-1-16,3-7-79 0,1 1-45 0,-3-4-36 16,-3-6-60-16,8-1 21 0,-3-2-296 15,-1-3 33-15,-5-2 22 0,0 4 19 0,6-10 21 16,-5-3 26-16,1 4 18 0,-3-5 11 0</inkml:trace>
  <inkml:trace contextRef="#ctx0" brushRef="#br0" timeOffset="211799.2192">33329 1270 866 0,'0'1'304'0,"1"-2"-61"0,1 3-19 0,-4-3-66 16,10 1-57-16,-3-2-35 0,4-3-68 0,2 3 1 15,5-3-300-15,-3 5-32 0,0-1 21 0,-1 0 15 16,5 1 6-16</inkml:trace>
  <inkml:trace contextRef="#ctx0" brushRef="#br0" timeOffset="211992.7701">33660 1338 331 0,'1'1'450'15,"0"2"-61"-15,-4-3-63 0,3 0-52 0,0 0-47 16,1 0 21-16,-1-1-50 0,2-1-36 16,-3 2-30-16,4 0-46 0,-5-1-55 0,1 0-35 15,0-3-41-15,0 1-31 0,3 3 6 0,-3-3-199 16,3 1-102-16,-3-1 27 0,-2 0 21 0,2 2 24 16,-8-2 14-16,8 2-47 0</inkml:trace>
  <inkml:trace contextRef="#ctx0" brushRef="#br0" timeOffset="229792.3521">26132 4173 329 0,'0'0'177'0,"0"0"-29"16,0 0-11-16,0 0-4 0,0 0-6 16,0 0-12-16,0 0-21 0,0 0-27 0,0 0 24 15,0 0-27-15,0 0-5 0,0 0-8 16,0 0 10-16,0 0-14 0,0 0-10 0,0 12 6 16,0-12 6-16,0 0-4 0,0 0-8 0,0 0-1 15,0 0-11-15,0 0 7 0,0 0-11 0,0 0-8 16,0 0 7-16,0 0 5 0,0 0-10 15,0 0 5-15,0 0 6 0,0 0-9 16,0 0-9-16,0 0 12 0,0 0 4 0,0 0-8 16,0 0-7-16,0 0 3 0,0 0 11 0,0 0-5 15,0 0-16-15,0 0 7 0,0 0-4 0,0 0-5 16,0 0 8-16,0 0 0 0,0 0-7 16,0 0 12-16,0 0-9 0,0 0 7 0,0 0 1 15,0 0-8-15,0 0 0 0,0 0 10 16,0 0-2-16,0 0 11 0,0 0-13 0,0 0 2 15,0 0 4-15,0 0-1 0,0 0 11 0,0 0-19 16,0 0 8-16,0 0-2 0,0 0-8 16,0 0-4-16,0 0-3 0,0 0 13 0,0 0-19 15,0 0 7-15,0 0 2 0,0 0 11 0,0 0-6 16,0 0-7-16,0 0 9 0,0 0-10 16,0 0-3-16,0 0 4 0,0 0 4 0,0 0-3 15,0 0-6-15,0 0 14 0,0 0 2 0,0 0-6 16,0 0 10-16,0 0-19 0,0 0 11 15,0 0-3-15,0 0-16 0,0 0 17 0,0 0-4 16,0 0 0-16,0 0 4 0,0 0-3 16,0 0-2-16,0 0 1 0,0 0 4 0,0 0-11 15,0 0 4-15,0 0 3 0,0 0 10 0,0 0-4 16,0 0-4-16,0 0-7 0,0 0 0 16,0 0-7-16,0 0 9 0,0 0-24 0,0 0-20 15,0 0-4-15,0 0-20 0,0 0 0 0,0 0 5 16,0 0-33-16,0 0-48 0,0 0-97 0,0 0-92 15,13 0 7-15,-13 0 3 0,0 0 17 16</inkml:trace>
  <inkml:trace contextRef="#ctx0" brushRef="#br0" timeOffset="255996.746">4214 6259 354 0,'0'0'307'16,"0"0"-48"-16,0 0-62 0,0-13-14 0,0 13-19 16,0 0-16-16,0 0 11 0,0 0-17 15,0 0-25-15,-14 0-6 0,-2 15-1 0,16 6-6 16,0-1-11-16,0-10-9 0,0 9-9 0,0 3-14 15,15 28 3-15,-12-22 4 0,1 1-7 16,1-3-23-16,0 0 3 0,0-2 3 0,-1-3-4 16,1 0-21-16,-2-4-8 0,0-1-24 15,-1-3-54-15,0-5-9 0,1-1-25 0,0-2 9 16,-2-3-221-16,1-1-77 0,0-1 51 16,-2 0 10-16,0 0 30 0,0 0 12 0,7-13-25 15</inkml:trace>
  <inkml:trace contextRef="#ctx0" brushRef="#br0" timeOffset="256257.949">4343 6298 421 0,'1'-3'268'15,"0"0"-28"-15,-1 2-44 0,1 0 5 16,0 3-23-16,2-1-7 0,-1 2-4 0,-1 4-18 15,0-1 10-15,5 16-3 0,0-1-20 16,-2 4-37-16,-1-1 11 0,-3 0-8 0,4 2-6 16,-1-3-12-16,-2 1-17 0,1-4-18 0,0-1 3 15,0 1-21-15,-2-14-28 0,0 2-25 16,0 1-39-16,0-2-46 0,0-7 11 0,0 6-269 16,-12 3-24-16,10-7 22 0,0-3 0 0,1-2 43 15,-3 1 42-15,2-1 18 0</inkml:trace>
  <inkml:trace contextRef="#ctx0" brushRef="#br0" timeOffset="256498.0787">4203 6547 610 0,'-6'2'347'15,"4"-2"-44"-15,0 0-43 0,0 0-6 16,0 0-43-16,0 0-38 0,1-2 5 0,2 0-21 15,-1 1-23-15,2-1-13 0,1-1-30 16,10-4 10-16,-1 2-12 0,3-4-5 0,0 1-52 16,0 1-8-16,4-3-27 0,2 3-34 15,-1 2-19-15,-1-2-32 0,0 2-32 0,0-2 10 16,0 6-116-16,-3-6-66 0,-2 2-8 0,-4 1-48 16,-2 2 45-16,-1-1 10 0,-2 0 54 15,0 1 81-15</inkml:trace>
  <inkml:trace contextRef="#ctx0" brushRef="#br0" timeOffset="256656.0063">4473 6430 617 0,'1'-2'243'0,"1"2"-50"0,-2-3 22 0,2 3-28 15,-1-1 1-15,1 0 8 0,-2-1-17 0,1 2-1 16,0-1-37-16,-1 2-9 0,1-1-23 16,0 4 12-16,0-1-24 0,0 1 12 0,0 2-28 15,-1 1-7-15,1-1 3 0,3 11-18 0,0-1 2 16,1-2-2-16,-1 0-22 0,2 1-26 16,-2-6-56-16,-2-1-32 0,1-2-68 0,-2-2 13 15,0 0-246-15,0-3-28 0,2 1 43 16,-3-2 11-16,0 0 33 0,0 0 7 0,0 0 21 15</inkml:trace>
  <inkml:trace contextRef="#ctx0" brushRef="#br0" timeOffset="256824.9563">4473 6280 869 0,'-4'-2'290'16,"0"-1"-54"-16,1 3-24 0,-1-2-21 0,-1 0-45 15,1 2-48-15,0 0-42 0,2 0-37 16,0 0-79-16,2 0 7 0,1 0-287 0,0 2-12 16,0-4 41-16,1 2 20 0,1 2 30 0</inkml:trace>
  <inkml:trace contextRef="#ctx0" brushRef="#br0" timeOffset="256956.2991">4591 6400 309 0,'2'2'289'16,"-1"0"-128"-16,0-2-82 0,0 2-10 0,0 0-351 15,0-1-6-15</inkml:trace>
  <inkml:trace contextRef="#ctx0" brushRef="#br0" timeOffset="261555.5032">4237 6180 331 0,'0'0'186'0,"0"-12"-12"16,0 12-22-16,-14 0-29 0,14 0-36 0,0 0 8 16,0 0-8-16,0 0-9 0,0 0-21 0,0 0 4 15,0 0-26-15,0 0 4 0,0 0-19 16,0 0 30-16,0 0-35 0,0 0-8 0,0 0-12 15,0 0 1-15,0 0-149 0,0 0-87 0,0 0-95 16,0 0 18-16,0 0 46 0</inkml:trace>
  <inkml:trace contextRef="#ctx0" brushRef="#br0" timeOffset="262825.4075">4264 6319 333 0,'0'0'298'0,"0"-15"-18"0,0 15-31 16,-23-23-19-16,23 17-40 0,-1 4-10 0,0-3-30 15,0 3 6-15,0-3-11 0,-2 5-35 16,1-1-10-16,-2 1 7 0,2 1-1 0,1 4 1 16,1-1-23-16,-1 3 0 0,-6 11-1 0,4 2-17 15,0 1 5-15,0-1-6 0,1-1-4 16,1 1 9-16,-2-2-14 0,-1 1-9 0,4-6-8 15,-1-4-11-15,0 1-8 0,1-10 16 0,0 0 16 16,0 6-37-16,0 0 28 0,0-6 0 16,0 0-11-16,12 14-9 0,-9-14 31 0,0-1-26 15,2 1 1-15,7-5 2 0,1-5 7 0,-1 3-27 16,0-3 11-16,0 2 1 0,1-1-27 16,0-3 22-16,-3 7-8 0,-1 0-24 0,0 3 13 15,0 2 19-15,0 0 13 0,0 0-24 0,2 0-11 16,16 18 21-16,-13-7 11 0,1 1-20 0,-2 1 1 15,-1 3-10-15,-1 0 3 0,-1-1 33 16,1 0-4-16,-2-2-6 0,-2 0-17 0,1-1-2 16,-2 1 51-16,-3-1-10 0,-1-4-2 0,0 0-5 15,-2-2-13-15,0 1 17 0,0-7-8 16,0 0 2-16,0 7-4 0,-18 11 4 0,8-9-6 16,-1 0-9-16,-1-2 8 0,-2 1-13 0,-2-2-5 15,0-3-29-15,4 2 0 0,1-2-47 16,-3 3-45-16,-2-3-10 0,5 0-24 0,0-3-42 15,11 0-16-15,-8 0 19 0,1 0-176 0,7 0-89 16,-15-12 12-16,13 9 46 0,0-2 33 0,0-2 21 16,0 4 8-16,1-4 24 0,0 1 14 15</inkml:trace>
  <inkml:trace contextRef="#ctx0" brushRef="#br0" timeOffset="263227.5479">4263 6324 222 0,'-2'-5'439'0,"1"2"-99"15,0-1-35-15,-1 1-16 0,0 1-33 0,2-1-59 16,-1 0 14-16,2 0-25 0,2 0 18 15,9-7-21-15,1 0 20 0,9 1-25 0,1-1 0 16,1 0-25-16,2 0-5 0,3-1-1 16,3-1-15-16,0-1-11 0,3-2-22 0,2 1 4 15,0-3-17-15,0 1-1 0,1 1-9 0,-4 0-4 16,1-1-8-16,-2 2-26 0,-3 3 9 16,-5 1-12-16,0-1 7 0,-2 3-18 0,-4 3 7 15,-3-2-4-15,-4 2 0 0,-4 5-2 0,-3-3-11 16,-5 3 12-16,0 0-8 0,5 6-12 15,-8-4-33-15,1 2 3 0,0 1-82 0,-1-2-13 16,-8 7-47-16,-2-1-21 0,3-3-44 16,-1-2 22-16,4-1-281 0,1-1 31 0,0 0 23 15,0-1 40-15,-2 1 13 0,3 0 38 16,-1 0-4-16,1-1 45 0,-11 5 12 0</inkml:trace>
  <inkml:trace contextRef="#ctx0" brushRef="#br0" timeOffset="263385.4582">4791 6154 752 0,'1'3'343'0,"0"-3"-48"0,-1 2-35 0,-1-1-47 16,0 0-79-16,-1 0-60 0,0 1-64 16,0 0-1-16,0-1-324 0,-4 1-32 0,1 0 36 15,1 1 3-15,-11-1 35 0,2 0-34 0</inkml:trace>
  <inkml:trace contextRef="#ctx0" brushRef="#br0" timeOffset="272058.4036">30331 5741 351 0,'0'0'291'0,"0"0"-28"0,0 0-32 16,0 0-22-16,0 0 8 0,0 0-36 0,0 0 1 15,0 0-28-15,0 0-3 0,0 0 3 0,0 0-45 16,0 0-5-16,0 0-12 0,0 0-13 16,0 0 1-16,0 0 2 0,0 0-21 0,0 0 2 15,0 0-11-15,0 0-9 0,-13 0-6 16,13 0 4-16,0 0-2 0,0 0-24 16,0 0 8-16,0 0 7 0,0 0-12 0,0 0-18 15,0 0-10-15,0 0-23 0,0 0-4 0,0 0-34 16,0 0-31-16,0 0 10 0,0-12-193 15,0 12-118-15,0 0 34 0,0 0 25 0,11-16 24 16,5 10 10-16,-3 0 36 0,-2 1-22 0</inkml:trace>
  <inkml:trace contextRef="#ctx0" brushRef="#br0" timeOffset="272459.4672">31141 5622 351 0,'0'3'313'0,"2"0"-40"15,-2-2-29-15,0 2-34 0,0-1-4 16,2-1-2-16,0 1-45 0,-2-2 1 0,0 2-32 16,0 0 0-16,2-1-7 0,0 0-31 0,-2 0-1 15,0 0-5-15,1 0-19 0,-1-1-14 0,2 0 3 16,-2 3-21-16,0-3-4 0,2 0-26 15,-2 1-16-15,0 0-7 0,0 0-23 0,0-1-20 16,0 1-20-16,0 0 6 0,0-2-225 16,0 0-72-16,2 0 27 0,-2-1 21 0,3-1 11 15,-1 3 43-15,1-2-5 0</inkml:trace>
  <inkml:trace contextRef="#ctx0" brushRef="#br0" timeOffset="272995.392">31774 5796 242 0,'0'3'297'0,"0"-1"-48"0,0 0-35 0,-2-1 2 16,2 1-9-16,0 0-27 0,-2 0-10 15,2-1-26-15,-2 1 17 0,4-1-36 0,-4 1 0 16,2 0-5-16,0-2-15 0,0 1 12 0,0 0-17 16,0 0-9-16,0-1-2 0,0 0 1 15,0 1 3-15,0 0-18 0,0 1 17 0,0-2-29 16,-3 0 21-16,3 0-30 0,0 2 0 15,0-1 9-15,0-1-10 0,0 0-15 16,0 0-1-16,0 0 7 0,0 0-15 0,0 0-16 16,-2 0-30-16,2 0-27 0,0 0-36 0,-3-1-28 15,1-1-35-15,2 2 14 0,-4 0-239 16,2-2-48-16,-1 1 20 0,-1 0 28 0,0-2 23 16,-2-1 23-16,-9 1-5 0,1-8 43 15</inkml:trace>
  <inkml:trace contextRef="#ctx0" brushRef="#br0" timeOffset="277334.1988">12135 5150 391 0,'0'-14'278'16,"0"14"-46"-16,13 0-17 0,-13-13-24 16,20-4 8-16,-13 6-22 0,4-1-19 0,-3-1-4 15,-3-1-8-15,2 4-16 0,-1-7-14 16,1 3 8-16,-1 2-15 0,-1-5-3 0,-3 0-20 0,-1 3 9 16,0 1-7-16,0 4-7 0,-1 4-13 15,0 5-11-15,0-7-9 0,0 7 15 0,0-8-13 16,-10-3-15-16,6 8 3 0,-2 0 2 15,0 3-4-15,1 0-2 0,-2 0-12 0,-1 0-2 16,-20 20 10-16,10-8 25 0,1 0-41 0,0 4 12 16,2 2-4-16,1-1 3 0,-1-1 0 0,3 1-6 15,1-1-1-15,1 0 1 0,3 0 10 16,0-1-33-16,3-3 10 0,2-4 28 0,0 0-16 16,2-2 16-16,0-6-12 0,0 0 8 0,0 8-18 15,0-8-3-15,20 21 1 0,-6-13 21 16,-1 1-5-16,-1-2 3 0,1 3-1 15,1 0-7-15,1-1-2 0,-2 1-17 0,-1 0 12 16,-3 2-3-16,0-1 13 0,1 2-1 0,-4-1-15 16,-2 0 1-16,-2-4 28 0,-1 1 9 15,-1-2 1-15,0-7-7 0,0 8-2 0,0-3 3 16,-13 16-1-16,4-7 3 0,-1-3-7 16,0-3-11-16,-3 3 8 0,2-4-4 0,-1 0-18 15,-2-2-2-15,0 1 28 0,0 2-22 0,5-5-15 16,0 1 14-16,1-1-7 0,4 0 4 15,-3-2-18-15,4 3 11 0,0-4 5 0,0 2-25 16,1-2 5-16,0 0 14 0,-1 3 8 16,2-3 3-16,1 0-11 0,0 0-2 0,0 0-5 15,0 0 6-15,0 0 0 0,14 5-18 0,-9-4 32 16,0 1-15-16,0 2 1 0,7 3 6 0,-3 3-14 16,-1 1 17-16,-2-2-10 0,0 5-1 15,-1 2-6-15,-2 2-1 0,-2 3 17 0,-1-6 7 16,0-4-5-16,0 3-3 0,-10 21 2 0,5-16-1 15,-2 1 3-15,0-1-8 0,-2-2 0 16,-1-2 4-16,1 2 0 0,2-3 10 0,-1 1-19 16,-1-3-3-16,3-1 10 0,2-3-10 0,1-1 3 15,1-2 8-15,-1-2 5 0,2 0-12 0,1-3 2 16,0 0 0-16,0 0-19 0,0 8 25 16,13 3-4-16,0-4 2 0,-3-2-7 0,1-2-9 15,4 1 16-15,-5 0-9 0,7 1-7 0,-5-2-36 16,4 0 6-16,2-1-53 0,-5 0-18 15,-3-2-61-15,-10 0-31 0,9 0-54 0,3 0 24 16,14-13-255-16,-11 7 51 0,-2-3 12 0,0-2 32 16,0-1 26-16,1 0 37 0,-2 0 36 15,3-4 9-15,0 2 18 0</inkml:trace>
  <inkml:trace contextRef="#ctx0" brushRef="#br0" timeOffset="277614.9439">12628 5286 933 0,'-1'0'302'0,"-1"2"-26"16,0 1-10-16,0 1-22 0,2 1-17 0,-5 13-27 16,-2 2 24-16,4 3-25 0,1 1 0 15,0 0-17-15,0 5-10 0,1 0-24 0,0-3-9 16,-1-1-24-16,2-1-1 0,-1 1-11 0,1-4-33 15,0-11-5-15,0 2-25 0,0 0-5 16,0 0-74-16,0-2-15 0,0-3-33 0,0-7-55 16,0 6-57-16,0-6 19 0,-4 9-282 15,4-14 47-15,0 0 25 0,-4-9 28 0,1-1 13 16,-1-2 27-16,1-2 33 0,2-1 3 16,-1-3-6-16</inkml:trace>
  <inkml:trace contextRef="#ctx0" brushRef="#br0" timeOffset="277865.5455">12554 5281 415 0,'-3'-19'378'0,"1"2"-56"16,2 10-4-16,0-3-37 0,0-5-17 16,0 1 3-16,0-1-29 0,17-16-16 15,-8 16-3-15,3 0-8 0,0 6-13 0,3 1-3 16,-1 2-11-16,4 2-32 0,-2 3 1 0,-8 1-11 16,14 11-18-16,-5-4-13 0,-4 4-10 15,0 1-1-15,-3 2-14 0,-3 3 1 0,1 0-9 16,-5-2-8-16,-2 4 0 0,-1-12-8 0,0 6-17 15,0 1-4-15,-12 13-2 0,3-11-28 16,-2-5-32-16,1 1-17 0,-2-1 4 0,-2-1-113 16,-1-3-59-16,2 1-54 0,4-4 27 0,1-1-280 15,1 0 19-15,1-1 49 0,3-2 10 16,2 0 43-16,0 1 26 0,0 0 34 0,1-1 27 16,0 0 15-16,0 0-12 0</inkml:trace>
  <inkml:trace contextRef="#ctx0" brushRef="#br0" timeOffset="278044.5176">12824 5470 683 0,'0'6'402'15,"0"0"-69"-15,-4 12-45 0,4-8-49 16,-10 13-1-16,2-4-46 0,2 0 14 0,-2-1-63 16,2-1-24-16,3-3-24 0,-3 0-52 15,4-4-38-15,1-1-41 0,0-2-37 0,1-7-59 16,0 0 11-16,0 0-259 0,0 0 11 0,12 9 31 15,-7-11-1-15,7-4 8 0,3-2 41 16</inkml:trace>
  <inkml:trace contextRef="#ctx0" brushRef="#br0" timeOffset="279338.1415">13204 5312 722 0,'0'-10'356'0,"-2"-1"-70"16,0 2-14-16,0 1-24 0,0 3-7 0,-5-10-53 16,1 6 13-16,1 1-47 0,-5-2-18 0,4 2-8 15,-2 2-13-15,3 1-7 0,1 2-17 0,-1 0 5 16,3 0-8-16,-2 0-11 0,0 1-10 0,2-1 7 16,-2 1-28-16,3 0 0 0,-1 1 4 15,0-1-24-15,0 0 16 0,0 2-10 0,0-1 2 16,0-1-12-16,1 2 4 0,-1-1-9 15,0 0-12-15,1 0 32 0,0 1-37 0,-1-2 15 16,1 1 4-16,1 0-7 0,0 1 2 0,0-2-11 16,-1 2 18-16,1 0-10 0,0 0-1 0,0 0 8 15,0 0-16-15,0 0 4 0,0 0 0 0,0 0-1 16,0 0-4-16,0 0 0 0,0 0 31 16,0 0-5-16,0 0-22 0,0 0 7 0,0 0-9 15,0-7-12-15,0 7 25 0,0 0-22 16,0 0 26-16,0 0-17 0,0 0-19 0,0 0 34 15,0 0-21-15,0 0-5 0,0 0-5 16,0 0 7-16,0 0 4 0,0 0 8 0,6-9 16 16,-6 9-37-16,0-1 13 0,0 1 7 0,1 0-5 15,-1 0-10-15,-1 0 10 0,1 0-11 16,1 0 11-16,-1 0 17 0,0 0-21 0,0 0-4 16,1 0 4-16,1 0-22 0,-2 0 18 0,-2 0 6 15,2 0-5-15,0 0 14 0,0 0-5 16,2 0-5-16,-2 0 2 0,-2 0-18 0,2 0 14 15,0 0-11-15,0 0 17 0,2 0-8 0,-2 0 36 16,0 0-28-16,0 0-2 0,0 0-18 16,0 0 13-16,0 0 15 0,0 0-16 15,1 0 19-15,-1 0-7 0,1 0-15 0,-1-1-3 16,1 2 39-16,-1-1-29 0,2 0 4 0,-2-1 3 16,2 1 7-16,0 0-6 0,0 0-11 0,0-2-9 15,-2 2 10-15,1 0 11 0,0 0-27 16,0 0 16-16,0 0-35 0,2 0 0 0,-2 0-24 15,2 0-13-15,0 0 7 0,-2 0-3 0,2-1-20 16,-1 1 1-16,1-1 12 0,0 1-16 16,1 0 23-16,0-1-3 0,1 0 4 0,-5 1 9 15,0 0 11-15,0 0-2 0,6 0 9 16,-6 0-4-16,15-5 10 0,-10 5 15 0,-1 0 3 16,-2-3-12-16,2 3 25 0,0-2 1 15,-2 1 20-15,-1-1-2 0,1-1 8 16,0 1 12-16,0 1 8 0,0-2 0 0,-2 0 11 15,1 1 5-15,-1-1 3 0,0 1 26 0,0 0-21 16,0-1 20-16,-1 1-17 0,-2 1-2 0,-1-1 6 16,1 2-26-16,0 0 21 0,-3 0-1 15,0 2 9-15,-7 5-18 0,-2 1-19 16,0 1 11-16,4 2-6 0,-4 5 25 0,3 0-3 16,1 2-11-16,2 2 1 0,-1-1 6 0,3 1-1 15,-1 0-10-15,4-2-9 0,-1-2 19 16,4 1-2-16,1-17-2 0,0 11-2 0,0-1-12 15,0-3 6-15,12 7-1 0,-6-11-25 16,-1-2 5-16,1-1 7 0,0-1-13 0,11-4 3 16,-2-1 4-16,-1-3 3 0,1-1-24 0,-1-1 3 15,-1-2-11-15,-3-1 7 0,2-3-14 16,-4 4 7-16,0-1 1 0,-3 5-12 0,0-1 1 16,-3 2 11-16,1 1-13 0,-1 0 17 0,-2 2-6 15,0 1 8-15,2-1-2 0,-2 2 5 16,1 1-3-16,-1-3-2 0,1 3 10 0,-1-1 21 15,0 1-27-15,1-1 12 0,0 1 3 0,0 0 8 16,-1 0-11-16,0 1-2 0,-1 2-6 16,0 0-5-16,1 2 24 0,-1-1-3 0,0 5 15 15,0 0 1-15,-1 11-5 0,-1 1 11 0,-1 5-7 16,-2-4 1-16,2 4-3 0,0 2 10 16,0 2 2-16,1 1-16 0,-2 0 4 0,2 2-11 15,1-6-1-15,-1 5 3 0,3-3 2 0,-1-1 0 16,-2-1-13-16,2-5 0 0,1 0 9 15,0-8-11-15,-1-4 9 0,1 0-7 0,0-1 6 16,0-7-2-16,0 0 3 0,0 0-17 16,0 0 10-16,15 7-12 0,-11-10 13 0,1 0-1 15,9-7-20-15,-1-1 4 0,1-4 11 0,0 0-9 16,-2-2-6-16,1 2 1 0,-1-2 4 16,2 2-4-16,-2 0 3 0,-3 4-17 15,-3-2-9-15,3 1-5 0,-3 5-7 0,-3 0-19 16,0 3-14-16,4-1-15 0,-5 1-28 0,1 2 10 15,-2-1-101-15,0-1-48 0,2 0-53 16,-2 1 25-16,0-2-278 0,1 3 37 0,0-2 61 16,-1 2 22-16,1 1 22 0,1 0 63 0,0 1 3 15,-3 0 33-15,0 0-3 0,8 0 43 16</inkml:trace>
  <inkml:trace contextRef="#ctx0" brushRef="#br0" timeOffset="279612.4481">13621 5462 719 0,'1'-3'429'0,"0"1"-66"0,-1 0-6 0,2 0-67 16,-1 2-35-16,0 0-8 0,-1 1-10 16,0 3-31-16,0 1 10 0,-1 2-28 0,4 10-11 15,-3-8-9-15,0 6-14 0,0 4-18 16,0 4-17-16,-18 23-5 0,14-23-13 0,-1-1-9 15,1-5-23-15,-3 2-29 0,5-3-56 0,-1 0 2 16,0-3-47-16,1-4-60 0,0-4-45 0,1-1-77 16,0-3 21-16,1 0-274 0,1-2 38 15,0-2 60-15,0 0 27 0,2-2 26 0,5-13 22 16,-4 0 28-16,3-1-26 0,-2 1 11 16</inkml:trace>
  <inkml:trace contextRef="#ctx0" brushRef="#br0" timeOffset="280338.4561">13926 5237 436 0,'2'-5'411'16,"-2"1"-76"-16,2-1-4 0,-2 0-62 0,0 0 1 15,0 0-34-15,-2 0 1 0,0 0 6 0,0 0-15 16,-6-7-8-16,-3 2-15 0,3 6-33 16,-2 1 3-16,2-1-30 0,-1 2-1 0,2 2-23 15,-3 0 9-15,10 0-30 0,-13 0-4 16,-20 16 0-16,14-8-5 0,2 6-14 16,-1 3 1-16,4 2-6 0,-1 3-2 0,5-3-11 15,1 0-3-15,2-1 6 0,5 0-16 0,0-5-6 16,2-1 0-16,0-12-9 0,0 11-4 15,11 11 1-15,-5-16 5 0,0-2-6 0,2-2-9 16,-1-1 3-16,2-1-11 0,-1 0-2 0,4 0-15 16,16-17 1-16,-13 8-9 0,0-1-12 15,-3-4-9-15,1 1 8 0,-1 0 3 0,-1 0 8 16,0-2-6-16,-4 5 4 0,1-1 8 0,-4 3 3 16,0 1-18-16,-2 2 21 0,1-1 3 15,-1 3-6-15,-1 0 11 0,0 0-11 0,1 1 5 16,-2-2-1-16,2 2 13 0,-2 2-1 15,0-1-10-15,0 1 1 0,0 0 12 0,0 0-1 16,0 10 13-16,0-5-6 0,0 0 11 0,2 2 5 16,-2 14-3-16,0-11-4 0,0 6 14 15,0 4-13-15,0 2 11 0,0 3 11 0,0 1-12 16,0 3-2-16,0-2-2 0,0-1 0 16,0 2-3-16,-6 24 9 0,2-27-18 0,1-4 1 15,-4 2 0-15,1-5 4 0,-1-1 16 16,2-2 0-16,1-3-2 0,1-4 2 0,-1-2-4 15,2 0 17-15,-2-3-18 0,1-2 1 0,-1 1-16 16,1-2 10-16,1 0-5 0,2 0 11 16,0 0-5-16,-6-12-24 0,5 4 4 0,0-10 9 15,1-4-11-15,0 12 10 0,0-7-8 0,14-21-13 16,-6 14 26-16,0 2-20 0,1 1-4 16,3 3 8-16,-1-2-24 0,2 2-8 0,1 0-6 15,2 4-4-15,-1-1-17 0,1 1-30 16,0-1-38-16,-1 2-17 0,0 4 14 0,-1-1-96 15,-3-1-36-15,-1 5-29 0,-2 1 25 0,-2 1-226 16,-2 1-58-16,1 1 62 0,-3 1 44 16,2-2 15-16,-1 2 15 0,-3 1 51 0,0 0 2 15,8 0 35-15,2 0 11 0,3 0-4 16</inkml:trace>
  <inkml:trace contextRef="#ctx0" brushRef="#br0" timeOffset="281100.5756">14072 4821 730 0,'-3'-3'267'0,"0"2"-28"16,1 0-3-16,0-1-24 0,1 2-10 0,0 0 4 15,-1-1 5-15,2 2 1 0,0 1-5 16,2-1-24-16,0 1 9 0,2 0-1 0,2 0-5 16,7 6-4-16,0-3-9 0,2-3-11 15,2 4-19-15,1 3 8 0,0-4-24 0,-3 2-15 16,2 0-4-16,0 1-8 0,-1-3-10 0,-1 6-15 15,0 1-2-15,-3 1-10 0,0 3-9 16,-3 0 0-16,-4 0-7 0,-1 1-3 0,0 0-7 16,-3 0-2-16,-1-8-4 0,0 7-2 0,0 2-4 15,0-1-9-15,-14 21 9 0,8-18-2 16,1-1-2-16,-2-1 5 0,1 3-15 0,1-6 0 16,-1 1 2-16,3-1 2 0,-4 0-7 0,3 1 3 15,2-8 1-15,1 0-7 0,-1-1 0 16,0 0 5-16,2 0 2 0,0-7-5 15,0 0 7-15,0 0-10 0,0 7 3 0,13 3-1 16,-6-8 4-16,8 3-10 0,0-3 8 0,-9-2-2 16,3 0 5-16,3 0-11 0,1 0-1 0,0 0-1 15,-1 0 12-15,10-9-8 0,-15 7 2 16,-3 2 1-16,0 0-8 0,-1-1-5 0,-3 1 0 16,0 0 8-16,0 0 5 0,8 12-7 15,-8-9-7-15,0 3 5 0,-1-1 6 0,0 0-15 16,0 1 20-16,0-1 0 0,-1 2-1 0,2-7-2 15,0 6 3-15,0 1-3 0,-4 17-5 0,3-6 13 16,0 0-1-16,1-10 11 0,0 5 0 16,0 4-6-16,10 19-10 0,-4-15 16 0,-2 0-1 15,0 2-11-15,1 0 13 0,-1 1 15 16,1 0-8-16,-1-3 4 0,-4-3-9 0,2 1 3 16,1-1-6-16,-3-9-10 0,0 0 16 15,0 2 0-15,-14 13-22 0,6-10 15 0,-1-2-8 0,-6 0-5 16,0-2 9-16,-5 2-26 0,-3 0-40 15,0-1-23-15,1-3-40 0,0 2 10 0,-5-5-146 16,4-1-60-16,2-3 29 0,11-1-315 16,-1 0 85-16,-16-10 7 0,16 3 46 0,1 2 11 15,4-2 76-15,1 1 32 0,3 2-6 16,2-2 56-16,-2 1-13 0,2 5 16 0</inkml:trace>
  <inkml:trace contextRef="#ctx0" brushRef="#br0" timeOffset="281223.4052">14209 5827 719 0,'2'0'327'0,"2"-2"-64"0,-2 2-87 0,0-2-92 15,0-1-10-15,0 1-338 0,-4-2-33 0,1 1 4 16,-3 1 1-16</inkml:trace>
  <inkml:trace contextRef="#ctx0" brushRef="#br0" timeOffset="288078.449">30345 8897 456 0,'0'0'256'0,"0"0"-25"0,0 0-22 16,0 0-22-16,0 0-4 0,0 0-4 0,0 0-10 15,0 0-24-15,0 0-9 0,0 0-12 16,0 0 1-16,0 0 10 0,0 0-26 0,0 0-9 16,0 0 17-16,0 13-26 0,0-13-2 15,0 0-24-15,0 0 14 0,0 0-10 0,0 0-7 16,0 0-22-16,0 0 2 0,0 0-3 16,0 0-13-16,0 0-3 0,0 0 9 0,0 0 9 0,0 0-15 15,0 0 1-15,0 0-12 0,0 0-19 16,0 0-20-16,0 0-21 0,0 0-25 0,0 0-23 15,0 0-26-15,0 0 13 0,0 0-271 16,0 0-22-16,0 0 16 0,0 0-6 0,7-7 74 16,-11 5 14-16,-9-9 18 0,-2 4-36 15</inkml:trace>
  <inkml:trace contextRef="#ctx0" brushRef="#br0" timeOffset="289417.1313">10132 12346 383 0,'13'0'391'0,"-13"0"-56"16,0 0-37-16,0 0-35 0,0 0-30 0,0 0-24 16,0 0-19-16,0 0-4 0,14 0 0 0,-14 0-15 15,0 0-40-15,0 0-29 0,0 0 1 16,0 0-21-16,21 13-7 0,-20-13 28 0,0 0-19 16,0 0-10-16,-1 0 6 0,0 0-38 0,2 0-2 15,-2 1 27-15,0-1-31 0,1-1-28 16,0 2 0-16,-1-1 49 0,0 0-23 0,0 0-30 15,2 0 22-15,-2 0-8 0,0 0-9 16,0 1 6-16,0-2 5 0,1 1-5 0,-2 0-10 16,1 0-17-16,1 0 36 0,-1 1-24 15,0-1 4-15,0 0-13 0,-1-1 8 0,2 1 13 16,-1 1-4-16,0-1 1 0,0-1-13 0,-1 1-13 16,0 1 26-16,1-1 18 0,-1 0-16 0,1 0-5 15,0 0-4-15,2 0 24 0,-2 0-18 0,0 0-28 16,0 1 13-16,2 1 12 0,-3-3-26 15,2 1 15-15,-1 0 8 0,0 1 4 0,0-1 14 16,-2-1-16-16,0 1-7 0,2 0 29 0,0 0-32 16,1 1 0-16,0-1-1 0,-1 0 0 15,0 0-8-15,-2 0 28 0,2 0-17 0,1 0 24 16,-1 0-34-16,-1 0 3 0,2 0-32 16,0 0 2-16,-2 0-37 0,0-1-17 0,1 0-42 15,0 0-54-15,0-1 17 0,0-1-289 0,0 1 45 16,0-1 36-16,0 0 25 0,0 0 7 15,0-1 39-15,-2-1 0 0,0 1 7 16</inkml:trace>
  <inkml:trace contextRef="#ctx0" brushRef="#br0" timeOffset="290600.279">10232 11975 391 0,'0'0'236'0,"0"0"-36"15,0 0-36-15,0 0-19 0,0 0-11 16,0 0-6-16,0 0-6 0,0 0 6 15,0 0-26-15,0 0-11 0,0 0 4 0,0 0 7 16,0 0-20-16,0 0 18 0,0 0-13 0,0 0 2 16,0 0-11-16,0 0 3 0,0 0-9 0,0 0 4 15,0 0-6-15,0 0 11 0,0 0-26 16,0 0 16-16,0 0-8 0,0 0 4 0,0 0-7 16,0 0-23-16,0 0 13 0,0 0 0 15,0 0-15-15,0 0-1 0,0 0-1 0,0 0-9 16,0 0 0-16,0 0 1 0,0 0-14 15,0 0-3-15,0 0 6 0,0 0-4 0,0 0 5 16,0 0-2-16,0 0 0 0,0 0-13 0,0 0-7 16,0 0 20-16,0 0-8 0,0 0-6 0,0 0 13 15,0 0-3-15,0 0-19 0,0 0 4 16,0 0 6-16,0 0-5 0,0 0 30 0,0 0-14 16,0 0 3-16,0 0-4 0,0 0-3 15,0 0-18-15,0 0 12 0,0 0-8 0,0 0 7 16,0 0 8-16,0 0-20 0,0 0 28 0,0 0-10 15,0 0-12-15,0 0-6 0,0 0 18 16,0 0 13-16,0 0-29 0,0 0 9 0,0 0 5 16,0 0-14-16,0 0 25 0,0 0-5 0,0 0-6 15,0 0-8-15,0 0 2 0,0 0 15 16,0 0-5-16,0 0-1 0,0 0 15 0,0 0-24 16,0 0 8-16,0 0 2 0,0 0 7 15,0 0 6-15,0 0-14 0,0 0-18 0,0 0 6 16,0 0 14-16,0 0-10 0,0 0-9 0,0 0 6 15,0 0 7-15,0 0 28 0,0 0-24 16,0 0-6-16,0 0 1 0,0 0 10 0,0 0-22 16,0 0 10-16,0 0 14 0,0 0-13 15,0 0 5-15,0 0-17 0,0 0 11 0,0 0 12 16,0 0-7-16,0 0 6 0,0 0 9 0,0 0-16 16,0 0-9-16,0 0 17 0,0 0-15 15,0 0 9-15,0 0 0 0,0 0-9 0,0 0 17 16,0 0-25-16,0 0 12 0,0 0-4 0,0 0 6 15,0 0-1-15,0 0-32 0,0 0-17 0,0 0-20 16,0 0-5-16,0 0-31 0,0 0-31 16,0 0-30-16,0 0 15 0,0 0-236 0,0 0-16 15,0 0 38-15,0 0 7 0,21-13 30 16,-19 8 38-16,1 0 2 0,-1 0-1 0</inkml:trace>
  <inkml:trace contextRef="#ctx0" brushRef="#br0" timeOffset="298722.5384">8824 8610 339 0,'0'-14'247'16,"0"14"-29"-16,0-14-22 0,24-5-7 0,-25 13-24 15,1 0-29-15,-1 0 10 0,1-2-8 0,-9-15-1 16,3 10-8-16,-1 1-16 0,-4 1-2 16,1 1-1-16,0 2-16 0,-1 1-20 15,2 5 10-15,0-1-5 0,-1 2-23 0,1 0-7 16,9 1-1-16,-14 0-4 0,-2 0-7 0,-14 12 0 16,16-5 13-16,1 0-2 0,-1 3-12 0,3 0-7 15,5-2 13-15,1 0-15 0,2-1 16 0,1 0-12 16,2-7 5-16,0 7-16 0,0 0 22 15,0-7-14-15,0 7-6 0,13 15-4 0,-1-13-2 16,-3-3-2-16,3 2 4 0,1-1 14 0,0-1-7 16,2 0 8-16,-6-2-15 0,7 2-13 15,-6-3 8-15,-2 1 1 0,6 4-20 0,-5-4 10 16,-2-1-6-16,0 2 2 0,-1-2 25 0,-1 0-19 16,-2 1-2-16,1 1 5 0,-3-3 7 15,2 3-19-15,-2-2 0 0,0 2 9 0,-1-1 7 16,1-1-13-16,-1-3 0 0,0 0-1 0,0 0 14 15,0 8-13-15,0-8-1 0,-13 14 3 16,10-10 4-16,-3-1-6 0,2-1 14 0,0 2-13 16,0-1 7-16,0 0-4 0,-1-1 0 0,1 0-9 15,-2 1 8-15,2-1-15 0,1 0 15 16,0-1-5-16,0 1-10 0,1 1 1 0,0-3 12 16,1 2-4-16,1-2-3 0,0 0 12 0,0 0-8 15,0 0 8-15,0 0-14 0,0 0 6 16,12 10-8-16,-10-8 9 0,2 1 12 0,1 0-1 15,-2 1-6-15,1 1 6 0,-2-1-15 0,0 2 7 16,-1 1 21-16,1-1-7 0,-2 0-13 16,0 1-6-16,0 2 35 0,0 1-11 0,0 0-13 15,0 0 12-15,0-1 0 0,0-1-13 16,-14 16 11-16,10-12-28 0,2-4 24 0,0 1-6 16,1-3 4-16,1 1-15 0,-1-1 20 0,1-6-16 15,0 0 11-15,0 5-19 0,0-5 18 0,0 7-15 16,13 1-9-16,-9-4 12 0,1-1 18 15,-1 1-27-15,12 2-22 0,-6-1-9 0,4 2-14 16,-1-4-24-16,-4 0-41 0,0 0-51 16,8 1 17-16,-6-3-219 0,1-1-53 0,-12 0 44 15,7 0-2-15,0 0 50 0,-7 0 43 16,16-10 8-16,-14 6-40 0</inkml:trace>
  <inkml:trace contextRef="#ctx0" brushRef="#br0" timeOffset="299057.4373">9029 8595 658 0,'0'1'266'16,"-2"2"-13"-16,0-1-19 0,2 3-14 0,-1-1 3 15,0 1-33-15,0 1-18 0,0 1-23 0,1 0 3 16,-1 0-32-16,1-7-4 0,0 7-2 16,0 2-21-16,-2 14-18 0,2-16 11 0,0 1-20 15,0 0-9-15,0-1-24 0,0 1-48 0,0-8-22 16,0 6-34-16,0-6-70 0,0 0 13 0,0 0-291 15,7 9 23-15,-5-11 37 0,-1-1 34 16,1-1 2-16,-2-1 30 0,2 0 6 0</inkml:trace>
  <inkml:trace contextRef="#ctx0" brushRef="#br0" timeOffset="299338.1907">9014 8609 234 0,'-1'-6'408'0,"-1"2"-64"0,0-2-49 15,1 1-35-15,0-2 1 0,-1 2-37 0,1 0-14 16,1-1-27-16,0 6 5 0,0-5-34 0,0 5-31 16,14-23-5-16,-7 14-23 0,5-1-8 0,-1 3-11 15,0 3-1-15,1 1 3 0,-4 3-28 16,-8 0 6-16,0 0-12 0,9 0 12 0,5 11-26 16,-2 0 5-16,-6-2-11 0,-2 1 2 15,-2-3 0-15,-1 1 12 0,0-1-5 0,2 0-18 16,-3-1 15-16,0-6-17 0,0 0-9 0,0 8-10 15,-13 13-25-15,8-13-33 0,-2-4-29 0,1 2-38 16,0-4-60-16,1 0 18 0,0-2-273 16,1 1 23-16,2-1 48 0,2 0 16 0,0 0 41 15,0 0 23-15,-6 0 17 0,7-1-29 16</inkml:trace>
  <inkml:trace contextRef="#ctx0" brushRef="#br0" timeOffset="299528.1969">9206 8661 357 0,'3'3'319'0,"-2"1"-38"0,0-1-30 0,-1 4-39 15,0-4-19-15,0 2-24 0,-1 2-18 16,-1-4-21-16,0 3-12 0,0 0 1 0,2-6-41 16,-4 10-26-16,2-6-25 0,0 0-35 0,1 0-57 15,-1 2 7-15,0-3-200 0,1-1-116 0,-1 0 34 16,1 0 28-16,1-2 17 0,0 0 37 15</inkml:trace>
  <inkml:trace contextRef="#ctx0" brushRef="#br0" timeOffset="300428.6505">9427 8531 242 0,'1'0'292'0,"2"0"-39"0,-2 0-23 16,0 0-29-16,0-2-11 0,-1 2-22 0,1-1-20 15,-2-1-13-15,1 2-7 0,-1-4-5 16,0 2-6-16,1 1-11 0,-2-2-18 0,-1 1-3 16,-1-1-13-16,-1 3-3 0,1-3-3 15,-1 1 4-15,-1 0-18 0,1 2 0 0,-1 0-1 16,0 1 16-16,6-1-12 0,0 0 0 0,-25 10-1 15,14-2-10-15,0 0 13 0,1 3 9 16,2-1-12-16,1-1-17 0,2-1-1 0,2-1 15 16,0-1-19-16,1 0 27 0,2-1-17 15,0 0-1-15,0-2 3 0,0-3-1 0,0 0 12 16,0 0-24-16,0 6-14 0,0-6 14 0,14 11-16 16,-12-9 7-16,1-2 5 0,1-2-9 0,1 1-17 15,2-1 10-15,-3 0 10 0,10-5-9 0,-5 2-6 16,-1-1 29-16,-1 0-23 0,-1 1-24 15,-1-2 38-15,-1 4-20 0,1-1 4 0,-1 0-14 16,0 1 15-16,-1 0-15 0,0 0 32 16,1 1-24-16,-2 2-4 0,-2 0 11 0,0 0 17 15,0 0-20-15,0 0 4 0,0 0-2 0,4 12 0 16,-5-8 25-16,-1 2 1 0,-2 10-14 0,1-3 32 16,-1 1-12-16,-2 1-2 0,3-4-2 15,-2 4-8-15,1-4 5 0,2 0 11 0,0-4-32 16,-1 1 20-16,2 1 6 0,0-5-11 0,0 3 3 15,1-3-4-15,0 0-13 0,0 0 21 16,0-4 7-16,0 0-13 0,0 0 3 0,0 0-13 16,11 9 7-16,-5-9-9 0,-1-1 3 0,2-1 0 15,7-4 0-15,4 0-7 0,-5-2-5 0,2 0 1 16,-2 1-18-16,-1-1 1 0,-3 2-12 16,-2 1-14-16,-2 1-17 0,2 1 6 0,-4 0-74 15,0 0-42-15,1 0-63 0,-1 1-32 16,-2-1 22-16,2 3-277 0,-2-1 51 0,0 0 19 15,0 0 17-15,-1 1 45 0,0 0 46 0,-2 1 2 16,2-1 16-16,-2 1 30 0</inkml:trace>
  <inkml:trace contextRef="#ctx0" brushRef="#br0" timeOffset="300659.3305">9591 8650 231 0,'5'1'448'0,"-1"0"-91"15,0 0-21-15,-2 0-23 0,2 2-25 0,-3 0-22 16,-2 1-31-16,1-1 6 0,-1 2-39 16,-1 1-37-16,-1-1-3 0,-1 9-23 0,-3 0-15 15,2 0-36-15,0-3-4 0,1-2-24 16,0-1-33-16,2-3-31 0,-1-1-31 0,2 2-35 16,0-4-21-16,0 0-18 0,1-2-19 15,0 0 13-15,0 0-245 0,11 1-44 0,-4-2 22 16,8-4 23-16,2-1 26 0,1-1 24 15,0-1 6-15,3 0-25 0</inkml:trace>
  <inkml:trace contextRef="#ctx0" brushRef="#br0" timeOffset="301719.1791">9781 8533 212 0,'1'-2'287'0,"1"2"-64"16,-1 0-44-16,1-2-19 0,0 1-13 15,0 1-20-15,0-2-9 0,-1 2-15 0,1-3-17 16,-1 2-9-16,0 0-14 0,0-1 19 0,0 1-16 15,-1-2 12-15,0 2-13 0,1-2 8 16,0 0 6-16,-1 3-4 0,0-4-9 0,1 2 7 16,-1 0-10-16,0-1 8 0,1 1-10 15,-1 0-6-15,0-2 12 0,0 1-26 0,0-1 9 16,0 4-5-16,0 0 4 0,0 0 16 0,0 0-22 16,0-7-1-16,0 7-1 0,0-7 2 0,-11-1-7 15,9 6-4-15,-4 0-9 0,2 2 3 16,-2-2 10-16,1 4-16 0,-1 0 26 0,-2-2-5 15,-10 13 10-15,4-1-26 0,3 0 10 16,0 0 8-16,0 0-6 0,4 0 17 0,2 2 0 16,0-2 16-16,2-2-27 0,2-1 1 0,1-1 2 15,0-8-4-15,0 0-5 0,0 8 7 16,0-2-29-16,12 2 16 0,-7-5-3 0,-1-1-3 16,2-2-4-16,1-1-1 0,-1 1-19 15,1 0 20-15,16-9 4 0,-10 0-2 0,0-1-3 16,-2 0-9-16,0 0-4 0,-1-3-7 0,-1 1 0 15,-1-1-10-15,1 0 10 0,0 3-21 16,-3 3 4-16,-2 0 9 0,-1 2 11 0,-1 2-18 16,2 2 16-16,-2 0-9 0,-2 1 21 0,0 0-8 15,0 0 11-15,0 0-26 0,9 13 0 0,-8-8 47 16,0 2 8-16,-1 2 6 0,3 11-10 0,-2-1 5 16,0 0 3-16,0 0 2 0,1-1-20 15,-1 1 9-15,1 0 3 0,0-2-3 0,-1 1 1 16,0-4-5-16,-1-2-9 0,0-1 6 15,0-11-5-15,0 8-14 0,0 1 20 16,0-3-9-16,-11 16-7 0,2-9 3 0,3-4-9 16,-2-1 14-16,3-2-13 0,-1-2-4 0,1 0-4 15,-1-2 11-15,0 0-8 0,6-2-3 0,0 0 6 16,-7 0 1-16,7 0-9 0,-6 0 6 0,-3-12 4 16,7 7-17-16,1 0 10 0,1-1 0 15,1-1-1-15,4-7-3 0,0 1 0 0,2 0-11 16,5-1-14-16,-3 1-11 0,2 1 3 0,2 0-75 15,0 1-36-15,-5-1-56 0,2-1-32 16,1 1 23-16,-3 1-267 0,0 2 4 0,-3 3 26 16,-2-2 54-16,1 2 0 0,-1 1 30 0,1 0 25 15,-2-1 23-15,1 1 34 0,7-7 13 16</inkml:trace>
  <inkml:trace contextRef="#ctx0" brushRef="#br0" timeOffset="302544.628">9945 8254 242 0,'-2'0'374'15,"0"0"-53"-15,1 0-49 0,-1-2-5 16,1 0-45-16,0 0-3 0,1 1-31 0,-1 0-23 15,2 0 4-15,1-4-25 0,0 4-11 0,3-2-26 16,-2 0 7-16,3 1 21 0,-1-1-22 0,13-1 14 16,-6-1-27-16,5 3-9 0,-6 2-20 15,-11 0-6-15,10 0 4 0,0 0-16 16,1 0-2-16,15 14-3 0,-18-7-6 0,-1 0-3 16,1 5-5-16,-3-4-4 0,2 3-1 0,-2 3-3 15,0 0-5-15,-4-3-2 0,6 3-2 0,-5-2-7 16,-1-2 6-16,-1-10 7 0,0 9 3 15,0 0-17-15,0-2 7 0,0 1-6 0,0 0 0 16,0-3-2-16,0 1-14 0,0-6 21 0,0 9 6 16,0-3-5-16,0-6-20 0,0 7 2 0,0-7 1 15,0 8-2-15,0-8 25 0,0 6 18 16,0-6-20-16,0 0 6 0,8 7-6 0,-6-7 6 16,1 0-19-16,1-2 32 0,-2 2-16 15,0 0-7-15,0 0-12 0,1 0-1 0,-2 2 18 16,-1 0-11-16,0 1 0 0,0-1-3 0,-2 5 15 15,-1-2-5-15,-4 9-12 0,1-1 10 16,0-1-18-16,-2 0 19 0,1 0 2 0,2 0-12 16,2-3 14-16,-1-1 0 0,4-8 6 15,0 6-2-15,0 1 1 0,0-1 4 0,0-6-7 16,0 9 4-16,0-2-2 0,0 1 14 0,0 2-14 16,10 12-8-16,-7-11 4 0,4 5 2 0,-3-7 6 15,-1 1-13-15,3 5 9 0,-2-6-2 16,-1 1 2-16,0-2-8 0,3 5 14 0,-2-1-9 15,-2-3-1-15,0 0-3 0,1 0 4 16,-1-1 2-16,0-1-12 0,-1 0 8 16,0-2-5-16,0 1-9 0,-1 0 9 0,1 1-13 15,-1 1 4-15,0 2 0 0,0 0-4 0,-11 7-11 16,10-8-25-16,-2-4-14 0,1 1 4 16,0-3-84-16,-2 2-54 0,2-3-38 0,-2 1-65 15,2-3 29-15,-1 1-243 0,1-1 29 16,0 0 19-16,0 0 42 0,0 0 44 0,0-3 14 15,1 3 10-15,-2-1 31 0,0 0 21 0,2 1-2 16</inkml:trace>
  <inkml:trace contextRef="#ctx0" brushRef="#br0" timeOffset="316644.2563">1796 5532 589 0,'0'0'354'0,"0"0"-44"16,0 0-33-16,0 0-47 0,0 0 0 15,-14 0-30-15,14 0-14 0,0 0-4 0,-22-14-20 16,18 32-18-16,3-7-15 0,-2 9-15 0,3 1 60 16,0-10-12-16,0 6-8 0,0 3-9 15,14 22-17-15,-9-22-9 0,4 0-17 0,0-2 6 16,0-4-12-16,1-3 0 0,1-2-18 0,-2-2-3 16,-1-2-36-16,3-3 20 0,-2-1-10 15,-2-1-5-15,16-10-20 0,-9 3 4 0,3-6-23 16,-1-1-7-16,-2-5-23 0,-1 1 2 15,-1 2-6-15,-1-6-13 0,0 0 11 0,-3-2-9 16,0 2-3-16,-2 0 11 0,0 3-21 0,-2 2 7 16,-1-2 32-16,-2 6-10 0,-1 1 2 15,0 1 48-15,0 11-8 0,0-7 12 0,0-1-4 16,0 8 4-16,0-7 10 0,0 7 3 16,0-7-3-16,0 7 1 0,0 0-17 0,-12-9 28 15,12 14-2-15,0-3 14 0,0 4-5 0,0 1 5 16,5 13-2-16,-5-11-1 0,7 23 0 15,-1-13-10-15,-1 1 2 0,2-2-6 0,-2 0-6 16,3-1-12-16,-1 0-13 0,1-3-13 0,0 1-33 16,0-8-30-16,-1-2 7 0,0-3-122 15,1-2-13-15,-8 0-59 0,10 0-23 16,13-19 26-16,-10 11-258 0,-1-5 11 0,-2-2 57 16,-1 5 46-16,0-5 25 0,-1 3 16 0,-1-2 23 15,-1 4-1-15,1-5 18 0,-3 0-11 16</inkml:trace>
  <inkml:trace contextRef="#ctx0" brushRef="#br0" timeOffset="316993.3716">2264 5372 512 0,'0'-5'463'0,"-1"1"-84"0,-1 2-9 16,1-1-48-16,-1 3-35 0,0 0-42 0,-2 3 12 16,2-1-46-16,-2 1-8 0,1 1-26 0,-1 1-20 15,2-2-21-15,-5 11-4 0,0-2-26 16,2-2-4-16,2 0-23 0,0-1 16 0,2-3-22 15,1 1-7-15,0 0-8 0,0-7 9 0,0 0-22 16,0 6 2-16,0-6-4 0,16 23-27 0,-6-20 1 16,-2 1 3-16,-1-3-3 0,4 0-2 15,7 3-7-15,-3-3 14 0,-2-1-17 0,-2 0 4 16,-2 0-24-16,0 3 25 0,5 4-21 16,-2-3 16-16,-5-3 9 0,-1 4-6 0,-3-3 18 15,2 2 6-15,-4 1-8 0,-1-5 18 0,0 10-10 16,0-2-3-16,-13 7-7 0,7-9 13 0,-5 6-7 15,-3-2-6-15,1 0-4 0,-1-2-15 16,-2 1-48-16,1-2 4 0,1-4-95 16,14-3-36-16,-15 0-53 0,-12-18 22 0,16 4-312 15,2 1 26-15,4-3 34 0,0 4 47 16,2-2 33-16,3 6 21 0,0-1 6 0,0 1 41 16,13-16 1-16,-4 9 12 0</inkml:trace>
  <inkml:trace contextRef="#ctx0" brushRef="#br0" timeOffset="317618.2428">2456 5387 261 0,'5'2'405'0,"-2"-2"-78"0,1 1-24 16,0-1-17-16,1-2-13 0,0 1-51 0,-1-1-22 15,1-1-5-15,-1-1-31 0,0 1-1 0,8-6-20 16,-8 1-27-16,0-1 6 0,0 1-34 15,-3-1-9-15,2 1-7 0,-2 2 16 16,0 0-18-16,-1 6-6 0,0 0 24 0,0-9-8 16,0 2-11-16,0 7 26 0,0-7-12 15,-13-1-7-15,10 7-5 0,-2 2-20 0,0 1 7 0,1 3-14 16,2 0 4-16,-4 13-6 0,-2-2 0 16,4 1 0-16,4 0 14 0,0-10-11 0,0 5 1 15,0 3 3-15,11 11-3 0,-5-12-8 16,4-2-7-16,-3-5 4 0,2 0 8 0,2 2-17 15,1-9 8-15,-1 0 0 0,-11 0-23 0,12 0 14 16,16-14 3-16,-14 6-16 0,-1-1-8 0,-1-2-2 16,-3 0-8-16,-1 0-2 0,-1-3-15 15,-2 0-17-15,-1-1 4 0,-2 2 4 0,-2 0-12 16,0 3 6-16,0 10 4 0,0-9-15 16,0 2 4-16,0 0 30 0,0 7-3 0,0-8 4 15,0 1 2-15,0 7-3 0,0-6 2 0,0 6-21 16,0 0 20-16,0 0 1 0,9-7 28 15,-4 9-5-15,1 2-14 0,3 5 32 0,1 0 12 16,-1 1-2-16,1 0 3 0,-2 2 20 0,2 0 0 16,-3-5 2-16,-2 6-4 0,0-4-4 15,-3-3 6-15,1 1 6 0,-2-1 1 0,0-1-3 16,-1-1 17-16,0-1-3 0,0-3-18 16,0 0 10-16,0 0-7 0,0 0 4 0,0 0-12 15,-12 8-4-15,10-9 5 0,-1-1-15 0,1-3-19 16,0 1 8-16,1-1-19 0,-1-3-20 15,6-11-19-15,-4 10-10 0,0-5-20 0,8-21-17 16,2 16-50-16,-1-1 12 0,-1 2-55 0,2 0-36 16,1-1-42-16,0 2-36 0,0 0 26 15,3 3-295-15,-2 1 36 0,8 3 38 0,-6-2 29 16,5 0 53-16,1 2 27 0,1-4-5 16,3 7 22-16,0-5 43 0,-2 2-1 0</inkml:trace>
  <inkml:trace contextRef="#ctx0" brushRef="#br0" timeOffset="318068.4408">3168 4996 500 0,'-2'2'478'0,"0"2"-36"16,2 0-17-16,-1 3-33 0,1 12-28 0,0-9-26 16,0 5-18-16,12 20-29 0,-9-14-32 15,4 0-3-15,1-1-37 0,-2-2-5 0,1 1-13 16,-3-2-29-16,0-2-14 0,-1-3-32 15,3 1-12-15,-4-2-15 0,0-2 11 0,0-3-8 16,-1-1-20-16,1-1 1 0,-2-1-13 0,3-1-11 16,-3-2 3-16,0 0-19 0,-3 0-14 0,1-2-17 15,-1-1-10-15,1-2 1 16,-6-11-4-16,1-1-5 0,1-1 0 0,0-1-5 16,3-2 1-16,3 12-5 0,0-7 8 0,0-2-5 15,0-1-4-15,0 0 15 0,13-19-8 0,-6 20 0 16,1 2-5-16,3-1 9 0,-1 3 7 0,3 2-2 15,-2 4 11-15,0 3 0 0,-1 2-3 16,1 3 9-16,-3 0 13 0,16 16-2 16,-8-3 9-16,0 3 6 0,-2 1 6 0,0 3-12 15,-3-2 5-15,-1 2 4 0,-1 2-17 0,-2-3 1 16,-2 0-1-16,-1-2-22 0,-1 0 0 16,-2-7-8-16,1 2-41 0,-2-3-31 15,0-9-22-15,0 0-31 0,0 0 14 0,0 5-143 16,0-5-92-16,-9 5 30 0,6-7-276 15,1-3 55-15,0-2 57 0,1 2 21 0,-1 0 32 16,0-2 28-16,-2-6 28 0,-1 1 29 0,2 3 32 16,-1 0-13-16,2 3 62 0</inkml:trace>
  <inkml:trace contextRef="#ctx0" brushRef="#br0" timeOffset="318289.0352">3267 5143 767 0,'-8'0'530'0,"2"2"-35"0,2-2-44 15,0 1-35-15,0-1-27 0,1 1-35 16,2-1-43-16,-1 1-25 0,-1-1-17 0,6 0-29 16,-2-2-8-16,3-1-40 0,7-4-11 0,3-2-38 15,0-1 11-15,5 0-48 0,-1-4-33 16,-1 3-61-16,-2 2-39 0,-1-1-61 0,2 3 10 16,-1 0-157-16,-3-1-68 0,-3 3 26 15,1 1-282-15,-4 4 69 0,1-3 19 0,-3 3 35 16,2-1 31-16,0 0 17 0,12-2 41 0,2-1 11 15,6 4 5-15,2-6 17 0</inkml:trace>
  <inkml:trace contextRef="#ctx0" brushRef="#br0" timeOffset="319642.2514">21555 5482 835 0,'0'0'297'16,"0"0"-5"-16,0 0 5 0,16 4-22 0,-21 15-16 0,2-3-32 15,1 2-24-15,2 0-21 0,0-7-8 16,0 2 10-16,0 4-32 0,0 0 1 0,0 0-15 16,15 14-14-16,-6-16-6 0,1-4-6 15,3-2-12-15,-3-4-9 0,7 1-8 0,-4-4-18 16,4 0-3-16,-1-2-5 0,-6 0 6 0,3 0-25 15,19-12 3-15,-15 6 5 0,0 0-23 16,-4-3-14-16,1-4 9 0,-2 0-3 0,0-5-23 16,-2 5 7-16,1-5-11 0,-4 4 11 0,0-3-4 15,0 2-1-15,-3-2 4 0,1 2 11 16,-2 4-6-16,-1 1 10 0,-1 3 4 0,0 3 8 16,1-2 2-16,-1 1 1 0,-1 3 2 0,1-1 4 15,-1 3 10-15,-2 3 2 0,0 1 9 16,0 0 4-16,-1 11-3 0,1-2-1 0,-1 4 4 15,2-4-10-15,1 1 3 0,0-5 0 0,0 6-3 16,0-1-15-16,0 2 6 0,14 9-6 16,-6-14-19-16,-3-3-11 0,1-2-35 0,0-2-34 15,2-1 7-15,-2-1-116 0,0-2-49 16,-6 0-28-16,10 0 23 0,12-16-304 0,-10 7 28 16,-1 1 12-16,-2-2 51 0,0 0 14 15,0 0 51-15,0 0 11 0,1-1 24 0,-2-2 46 16,-3 4 25-16</inkml:trace>
  <inkml:trace contextRef="#ctx0" brushRef="#br0" timeOffset="319987.6731">22116 5429 1135 0,'1'-5'417'0,"0"0"-42"0,-1 2-36 16,-2-1-39-16,2 1-46 0,-4 1-7 0,2-1-38 16,-1 3-19-16,-2 0-20 0,1 0-19 0,-1 3-15 15,-9 3-9-15,4 2-21 0,0-1 4 16,4 0-33-16,2-3-12 0,-1 2 1 0,3-2-7 15,0 0-9-15,2 1-3 0,0-1-14 16,0-4-5-16,0 0 0 0,12 20-9 0,0-10 3 16,1-2-9-16,3 0 1 0,-2 0-16 0,2 0 12 15,-1 2-19-15,0-2 22 0,-1-1-4 0,0 1-16 16,-5-2 25-16,-1-1-4 0,-2 0 2 16,-2 0 12-16,-1 3 23 0,-1-5 4 0,-2 2 0 15,0-2 3-15,0-3 1 0,0 0-13 16,-17 21 4-16,6-11-10 0,-1-2 3 0,-2 0-11 15,-2-1 1-15,-2-2-26 0,0 2-19 0,1-4-43 16,3-1 4-16,7-2-97 0,-3 0-55 16,-16-14-71-16,13 5 25 0,4-2-281 0,1-3 43 15,4 3 22-15,3 0 44 0,1 4 25 16,14-16 51-16,2 8-17 0,2 0 21 0,8 5 14 16,0 2 35-16</inkml:trace>
  <inkml:trace contextRef="#ctx0" brushRef="#br0" timeOffset="320358.6616">22307 5507 616 0,'2'2'379'0,"1"0"-16"0,-2-2-22 15,2 2-45-15,-1-1-37 0,1 1-31 16,0-2 31-16,3 0-8 0,-1 2-16 0,1-4-35 16,2 2-16-16,-1-2-36 0,2 2-3 0,16-7-21 15,-7 3-2-15,1-3-32 0,-2 0-10 16,-2-3-22-16,0 1-1 0,-1-4-12 0,-3 1-17 15,-4 3-9-15,-1 1 8 0,-2 1-24 16,-2 0 13-16,-1 2-4 0,-1 5 3 0,0 0-3 16,0 0 4-16,-14-14-18 0,6 14 0 0,1 0 21 15,-9 7-7-15,-1 0-12 0,0 3 29 16,2 2 16-16,0 2 13 0,3 0 3 0,-2 1 5 16,7 0 8-16,1 0-4 0,2 1 2 0,2-4-20 15,2-12 5-15,0 10-2 0,0 2-2 16,14 8-5-16,-3-12-12 0,2-2-12 0,3-1-24 15,-1-5-26-15,-6 0-27 0,7 0 5 0,3 0-99 16,21-14-26-16,-20 5-30 0,-1-4-20 16,0 1-33-16,-1-5 23 0,-3 2-180 0,-1-5-86 15,0 1 45-15,-1 2 56 0,-5 1 17 0,0-1 23 16,-4 6 36-16,-2 2 99 0,0-2 117 0,-2 11 9 16</inkml:trace>
  <inkml:trace contextRef="#ctx0" brushRef="#br0" timeOffset="320642.575">22674 5387 1178 0,'0'-8'201'15,"0"8"12"-15,-11-12-15 0,8 8 3 0,1 4 15 16,1-2-29-16,-1 2 14 0,1 0-22 0,0 2 33 15,1 1 13-15,2 1-22 0,-1 0-8 16,1 0-12-16,4 11-13 0,0-1-6 16,0 2 1-16,2-1-24 0,0 1-4 0,-1 0-15 15,1-1-12-15,-2 3-5 0,-1-8 0 0,-3 0-15 16,3-3 2-16,-1 0-4 0,-3-2-20 0,-1 2 15 16,0-3-14-16,2 0 6 0,-2-4-7 0,0 0 0 15,0 0-16-15,0 0 1 0,-13 7 4 16,10-8-7-16,0-1-2 0,-1-3-17 15,2-1 6-15,1 1 8 0,-1-1-22 0,3-1-1 16,2-9-13-16,-3 9-7 0,12-18-19 0,-4 11 1 16,0 0-25-16,1 1-29 0,2 3-21 15,1-2 10-15,-1 2-105 0,1 0-36 0,0 4-42 16,1-4-33-16,-1 3 27 0,2 0-289 0,2 0 64 16,0 1 3-16,-1 2 60 0,2-1 45 15,-5 2 11-15,9 0 26 0,-1 0 3 0,2 0 22 16,2 0 22-16</inkml:trace>
  <inkml:trace contextRef="#ctx0" brushRef="#br0" timeOffset="320883.797">23133 5271 1186 0,'1'-2'435'0,"-1"1"-81"16,0 0-4-16,1 4-24 0,0 0-21 0,1 1-14 15,0 2-9-15,2 11-21 0,0 1-23 0,-2 3-12 16,-2 3-18-16,2-2-29 0,-2 0-17 15,0 2-23-15,0-12 6 0,0 5-20 0,0 1-25 16,0 0-32-16,0-3-37 0,-12 11-37 0,10-16-48 16,0-3-29-16,1-2 7 0,1 0-107 15,-1-4-68-15,1-2 23 0,1 0-293 0,0-1 3 16,2-2 42-16,-1-1 46 0,6-9 49 0,-4 0 14 16,0-1 15-16,2 0 8 0,0-1 29 15,0 1 12-15</inkml:trace>
  <inkml:trace contextRef="#ctx0" brushRef="#br0" timeOffset="321353.7682">23168 5309 902 0,'-2'-12'466'0,"-1"3"-33"0,3 0-33 0,-1 1-27 16,2 1-29-16,-1 7-22 0,0-7-34 16,10-12-24-16,-3 11-27 0,4-2-37 0,2 3-9 15,1 2-19-15,-1 3-30 0,-6 2-11 0,5 0-22 16,18 12 6-16,-14 0-20 0,0 1-10 15,-3 1-15-15,-2 3 2 0,-2 2-14 0,-2-1 9 16,-3 0-12-16,-2-1-4 0,-2 1-11 16,0-9-3-16,0 3-1 0,-12 14 2 0,6-13-13 15,0-4-3-15,-4 1-2 0,3-3 6 16,0-1 0-16,1-2-15 0,-1-2-3 0,0-1 2 16,2-1-2-16,-2 0-3 0,5 0-7 15,2 0-2-15,0 0-10 0,0 0 1 0,-9 0 3 16,9 0 5-16,0 0-2 0,-7 0 1 0,7 0-7 15,0 0-1-15,-6-6 5 0,8 6 4 16,1 0 3-16,0 1-11 0,2 0 4 0,2 0 4 16,8 4 0-16,1 0 2 0,-2 3-4 15,2-4 3-15,-2 7 2 0,-1-1 8 0,-4 1 1 16,2 3 7-16,-5-2 16 0,-1-1 4 16,-3-1-7-16,-1-1 8 0,-1-9 0 0,0 11 17 15,-19 13-20-15,6-12 8 0,-2 3-22 16,-4-8 18-16,-5 0-5 0,-2-3-31 0,-1-1-36 15,-4 2-53-15,1-2 8 0,0-1-142 16,16-2-58-16,-7 0-67 0,-21-13 30 0,24 5-262 16,4 0 38-16,1 1 50 0,4 2 60 0,4-1 7 15,2 0 64-15,1 0-1 0,2 6 34 16,0 0-2-16,0 0 70 0,12-11-6 0</inkml:trace>
  <inkml:trace contextRef="#ctx0" brushRef="#br0" timeOffset="321497.1381">23345 5684 449 0,'5'3'451'16,"0"-1"-70"-16,-2 1-48 0,1-3-75 0,-2 3-41 15,-2-3-62-15,0 0-84 0,-1 0-58 16,-1 0-76-16,-1-3 5 0,0 3-295 0,0-2 2 16,0 2 2-16,-2-2 33 0,0-1 25 15</inkml:trace>
  <inkml:trace contextRef="#ctx0" brushRef="#br0" timeOffset="323192.7221">2932 5848 599 0,'0'0'189'0,"0"0"-34"0,0 0-13 16,0 0-11-16,0 0-28 0,0 0-5 15,0 0-7-15,0 0-17 0,0 0-5 0,0 13-2 16,13-13-9-16,-13 0-20 0,0 0 18 16,0 0-15-16,0 0-19 0,0 0 11 0,0 0-5 15,0 0-1-15,0 0-4 0,0 0-7 0,0 0-3 16,0 0 7-16,0 0-6 0,0 0-2 15,0 0-20-15,0 0-21 0,0 0-11 0,0 0-17 16,0 0 4-16,0 0-122 0,0 0-89 0,0 0-60 16,0 0 7-16,0 0 30 0</inkml:trace>
  <inkml:trace contextRef="#ctx0" brushRef="#br0" timeOffset="325644.9635">10803 8570 568 0,'0'-13'251'0,"0"13"-15"16,0 0-29-16,0 0-5 0,0 0-1 15,0 0-21-15,0 0-23 0,0 0 16 0,0 0-20 16,0 0-17-16,0 0 18 0,0 0-42 16,0 0 9-16,0 0 4 0,0 0-22 0,0 0 22 15,0 0-31-15,0 0 13 0,0 0-11 0,-14 0-10 16,14 0-10-16,0 0 22 0,0 0 7 16,0 0-11-16,0-12 17 0,0 12-12 0,0 0 13 15,0 0-17-15,0 0-1 0,-13 0 4 16,13 0-2-16,0 0-25 0,-17-19 3 0,16 19-14 15,1-2 1-15,0 1-13 0,-1 0 6 0,1 1-5 16,-1-1-16-16,1 0-5 16,-1 0-8-16,1 1 13 0,0-1-6 0,0 2-7 15,1-4 1-15,-1 1 0 0,2-1 1 0,-1 0-4 16,2 1 12-16,-1-2-13 0,0 2 11 0,1-1-12 16,-1-1 12-16,1 1-3 0,0-1-12 0,1 0 8 15,0 2 0-15,-1 0-7 0,2-1-5 16,0 0 3-16,-1 1-10 0,1 0 3 0,0 2 13 15,-5 0-6-15,0 0 1 0,8 0-5 16,15 11 1-16,-12-5 10 0,2 4-10 0,-3 0 12 16,-1 3-4-16,-1-2 0 0,-3 0 2 0,-1-2-1 15,-1 0 3-15,-1 0-14 0,0-2 7 16,-1 0 5-16,-1 0 0 0,0-1-1 0,0-6-5 16,0 0 4-16,0 9-5 0,0-3-9 0,0 0-4 15,-12 6-13-15,10-8 2 0,-2 0-7 0,1-1-12 16,0 1-2-16,1-1 1 0,-1 1-8 15,0-3 6-15,0 1-8 0,2-1 3 0,-1 0-6 16,0-1-8-16,2 0-2 0,0-1 23 0,0 0-12 16,0-2 19-16,2 0-20 0,1 0 33 15,-1-2-13-15,1 2-4 0,6-11 14 0,-1 1-22 16,0-1 23-16,2-2 13 0,-2 2-6 0,1 1-9 16,-3-2 0-16,4 0 5 0,-5 5 7 15,1-4-6-15,0-1 7 0,-2 4 13 0,1 2-24 16,-3 1-3-16,0 0 3 0,0 1 13 0,0 3-9 15,-1-3 14-15,0 3 1 0,-1 0 13 16,2 1-3-16,-2-2 11 0,1 3-11 0,-1-2 6 16,0 0-5-16,0 4-6 0,0 0 13 15,0 0 0-15,-2-3 7 0,0 6 16 0,0 0-12 16,0 2 15-16,-3 9 4 0,0 2 11 16,2 0-4-16,-1 3 8 0,0 0 10 0,1-2-18 15,1 1 4-15,1 2-5 0,0-6 7 0,1-5-4 16,0 4 2-16,0-2-19 0,0 0 7 15,13 13-16-15,-5-8 14 0,1-5-1 0,-2-5-11 16,0 1-7-16,0-3 2 0,0-1-17 0,-7-3-11 16,6 0-52-16,5 0-27 0,12-14-51 15,-7 4 12-15,-4 0-134 0,-3-2-26 16,3 0-44-16,2-2 29 0,-3 1-257 0,-2 1 1 16,-2 3 34-16,-1 2 67 0,-1 0 34 0,-2 2 27 15,0 2 24-15,0 0 23 0,-2 1 31 16,1 0 5-16,-1 1 20 0</inkml:trace>
  <inkml:trace contextRef="#ctx0" brushRef="#br0" timeOffset="325811.935">11175 8545 919 0,'0'2'464'16,"1"-2"-37"-16,-2 0-62 0,1 1-47 16,1-1-40-16,0 0-33 0,-2 0-47 0,2 0-42 15,-1 0-43-15,1 0-11 0,0 1-97 0,-1 0-57 16,-1 0-43-16,1-1-53 0,-1 0 13 0,-2 0-288 15,1 2 30-15,1 0 21 0,-2-2 25 16,2 2 41-16,-2-1 13 0,-1 2 31 0,-1 0-2 16</inkml:trace>
  <inkml:trace contextRef="#ctx0" brushRef="#br0" timeOffset="347640.8418">7028 10179 710 0,'0'-13'338'0,"0"13"-49"16,0 0-12-16,0 0-50 0,0-12-7 15,18-4-7-15,-22 13-46 0,2 0 33 0,-1 2-19 16,-2-1-22-16,-1 2-43 0,1-1 16 0,0 2-20 16,-1 1-16-16,-3 6-1 0,-3-4-8 15,1 4-9-15,-2 2-8 0,2 3-22 0,2-1-9 16,-3 4 4-16,4-2 11 0,0 3-14 0,2 1-5 16,0-1 10-16,4-4-18 0,-2-4-1 15,3 0-4-15,0 1-2 0,1-4 23 0,0-6-12 16,0 0 14-16,0 8-2 0,0-8-7 0,14 16-3 15,-9-13-48-15,1-2 21 0,0-1-1 16,13 4 0-16,-6-1-1 0,6 0 0 0,-2-2-4 16,-10-1 0-16,2 0 1 0,0 0 5 15,1 0-1-15,-1 0 12 0,-1 0-3 0,-1 0-15 16,-7 0-21-16,9 0 4 0,4 10 0 0,-9-8 3 16,-1 1 54-16,-1 2 11 0,-1 0 3 15,-2 0-2-15,0 0 9 0,-1 1-13 0,2 2-9 16,-14 9 2-16,4-7-7 0,-2 0-4 0,0-1 12 15,-3-1-22-15,1-1-2 0,1-2 4 16,-1-1-11-16,0-1-26 0,-2-1-5 0,2-2-17 16,4 3 3-16,1-3-54 0,2 0 5 0,7 0-23 15,0 0-19-15,-8 0-18 0,8 0-26 16,-8 0-17-16,0-9-38 0,7 4 19 0,1 2-155 16,1-4-60-16,3-8 32 0,3 3 20 0,0-4 24 15,2 3 7-15,-1 1 34 0,-1 4 31 16,3-4-8-16</inkml:trace>
  <inkml:trace contextRef="#ctx0" brushRef="#br0" timeOffset="347967.2214">7272 10100 397 0,'2'-4'438'0,"0"0"-73"15,-1 1-4-15,0 0-43 0,0 1-48 0,-1 0-34 16,0 1 16-16,0 1-16 16,1 2-13-16,-2 0-7 0,0 3-13 0,-1 12-11 15,-1 3-15-15,3-9-12 0,-6 23-8 16,5-9-7-16,-3-1-14 0,4-3-4 0,-2 2-19 16,0-1-10-16,0-3-15 0,1 1-4 0,1-6-12 15,0-2-6-15,0-12-29 0,0 8-24 16,0 0-23-16,0-8-13 0,0 6 1 0,0-6-118 15,0 0-34-15,7 9-39 0,-5-12-46 16,0-3 26-16,0 1-232 0,2 1-18 0,2-11 38 16,2 1 38-16,-3-1 22 0,0-2 41 0,-1 7 3 15,2-6 30-15,-1 1 20 0,1 5 5 16</inkml:trace>
  <inkml:trace contextRef="#ctx0" brushRef="#br0" timeOffset="348212.8728">7349 10111 491 0,'1'-5'388'0,"0"0"-25"0,0 2-49 0,0-3-41 16,0 3-7-16,0-1-21 0,0 1-22 16,0 1-44-16,0 0-21 0,0 2 76 15,2 3-24-15,-1 0 0 0,-1 2-3 0,2 12-14 16,-1 1-11-16,-1 1-15 0,0 7-8 0,0-5-15 16,-1-9-12-16,0 4-24 0,0 3 2 0,0 0-19 15,0 0-7-15,0-2-17 0,0-3-38 0,0-3-28 16,0-2-50-16,0-2 4 0,0-7-61 15,0 7-55-15,0-7-66 0,-7 7-39 0,7-9 25 16,0-3-255-16,0 2 20 0,1-4 46 16,0 1 22-16,2-9 30 0,-3 15 23 0,0-12 30 15,0 3 22-15,0 1 28 0,0 0-4 0</inkml:trace>
  <inkml:trace contextRef="#ctx0" brushRef="#br0" timeOffset="348434.0226">7292 10237 649 0,'-4'2'460'0,"1"-2"-77"0,-1 0-16 0,0 0-46 0,1 0-15 16,1 0-15-16,-2 0-36 0,3 0-25 15,-1 0-22-15,1 0-17 0,0 0-15 0,0-2-9 16,3 1-25-16,0-1-27 0,3 0-7 16,-1-1-35-16,0-1-33 0,8-5-40 0,1 0 0 15,1 2-68-15,1-3-42 0,-3 1-32 0,1 0-54 16,2 1 17-16,-2 0-206 0,1-1-76 15,-7 2 49-15,-2 2-11 0,8-3 72 0,-3 2 9 16,-5 3 22-16,-2-1 40 0,0 2 1 16</inkml:trace>
  <inkml:trace contextRef="#ctx0" brushRef="#br0" timeOffset="348964.3056">7465 10078 731 0,'0'-1'384'0,"0"0"-45"16,2 0-7-16,-2 0-52 0,0 1-35 0,0 0 10 15,1 1 0-15,0 1 7 0,2 2-15 0,-1-1-7 16,0 2-7-16,2 10-9 0,1 1-6 16,2 0-29-16,-5 4 2 0,-1-2-18 0,0 1-12 15,0 3-21-15,-1-12-24 0,0 5 1 16,0 2-6-16,0 0-29 0,-11 15-8 0,9-21 4 16,-1 0-10-16,2-3-10 0,0-4-19 15,0 1-7-15,1-1-9 0,0-1-17 0,-1-2-28 16,0-1-11-16,1-2-15 0,-1-1-12 0,0 0 8 15,1-2-28-15,0-3 10 0,0 1 6 0,0-4 12 16,0-6-5-16,0 1 0 0,0-3 14 16,0-2 5-16,0 2-2 0,14-21 7 0,-11 22 2 15,0 3 14-15,-2 2 5 0,2 3 9 16,-2-1 13-16,2 3 3 0,-1 1 6 0,0-1-11 16,0 2 7-16,0 1 10 0,0-1-7 15,1 2 19-15,-1-2-2 0,1 1-2 0,5-5-7 16,-1 3 17-16,0 3 2 0,-2-1 8 0,2 4-8 15,-1 0 20-15,0 1-13 0,-6 0 5 0,12 0 16 16,11 16 1-16,-5-4 5 0,-2 2 8 16,-3 1-18-16,1 0 7 0,0 1-4 0,-4 0 2 15,0 3-6-15,-2-1-22 0,-1-1 3 0,-1 1-11 16,-2 0 0-16,-1-5 15 0,2 2-38 16,-3-4 4-16,0-1-26 0,-1-3-4 0,0-4-13 15,0-1-31-15,-1 0-24 0,0-2-40 16,0 0-31-16,0 0 14 0,-3 0-121 15,1-3-56-15,1 2 29 0,-2-4-230 0,0 0-30 16,1 0 39-16,-1 0 59 0,1-1 14 0,-4-5 53 16,3 0 1-16,-2 3 22 0,1 3 49 0,-2-1-6 15,-3-5 25-15,-1 6-11 0</inkml:trace>
  <inkml:trace contextRef="#ctx0" brushRef="#br0" timeOffset="349178.8702">7535 10205 470 0,'-4'2'548'0,"0"-1"-77"16,1 1-49-16,0-2-21 0,0 1-24 0,1 0-42 16,1-1-17-16,-2 1-33 0,3 0-5 0,2-1-19 15,0 0-41-15,2 1-5 0,1-2-42 16,8-5 1-16,5 3-36 0,-2-4-45 16,3-1-37-16,-2 1-59 0,0-1-42 0,1 1 4 15,-3-1-177-15,-1-1-94 0,-4 5 31 16,-2-1-246-16,-1 2 51 0,-5-1 22 0,0 4 44 15,-1-3 44-15,-1 3 22 0,-2 3 32 0,0-2-27 16,0 1 55-16,-2 0 33 0</inkml:trace>
  <inkml:trace contextRef="#ctx0" brushRef="#br0" timeOffset="353762.4998">5477 12228 915 0,'0'0'326'0,"0"0"-32"0,-14 0-12 0,14 0-20 16,-16 22-32-16,14-2 26 0,2 1-25 15,0-9-20-15,0 5-11 0,0 3-41 16,0 2-35-16,0 1 10 0,0 1-10 0,12 20-17 16,-9-25-28-16,1-2-11 0,-2-5-8 0,1-2-6 15,-1-3-77-15,-1-2-30 0,0 0-41 16,-1-3-50-16,0-2-35 0,1 0 17 0,-1 0-236 16,2-4-32-16,-1-1 24 0,0 0 37 0,5-10 12 15,-6 3 31-15,0 3 17 0,0-4 10 16</inkml:trace>
  <inkml:trace contextRef="#ctx0" brushRef="#br0" timeOffset="353987.0984">5578 12182 823 0,'2'-5'359'0,"-2"3"-43"16,2-1-40-16,-1 2-29 0,0 1-11 0,1 1-29 15,-1 2 36-15,1 1-31 0,0 2 11 0,0 12-36 16,1 1-13-16,1 0-12 0,-1 2-25 15,-1 0-19-15,-1-1-2 0,1 2-41 16,-2-2-18-16,3-3-6 0,-2-5-106 0,-1-3-18 16,0-1-27-16,1-2-34 0,-1-6-52 15,0 0 16-15,0 0-243 0,0 0-42 0,0 0 40 16,0 0 45-16,-2 10 4 0,1-11 22 0,1-1 58 16,-1 2 20-16</inkml:trace>
  <inkml:trace contextRef="#ctx0" brushRef="#br0" timeOffset="354246.2843">5515 12390 852 0,'-2'-1'380'0,"0"0"-33"0,0 1-46 0,1 0 10 15,-1-1-35-15,3-1-11 0,-2 2-32 16,3-2-29-16,-2-1-18 0,3 0-11 15,-1-1-15-15,2-1-36 0,0 3-3 0,6-8-26 0,2-1-18 16,-1 1-34-16,3 0-2 0,2 1-55 16,-4 1-41-16,4 0-30 0,-3-1-39 15,0 2-49-15,0-1 15 0,-6 0-206 0,0 2-65 16,-1 1 25-16,1 0 26 0,-4 1 33 16,2 1 22-16,-2 1 24 0,1-1-10 0,-2 1 12 15</inkml:trace>
  <inkml:trace contextRef="#ctx0" brushRef="#br0" timeOffset="354640.405">5823 12008 267 0,'-1'-3'441'16,"2"1"-50"-16,-2-2-24 0,0 3-59 0,-1 0-39 15,0 0 5-15,-1 2-22 0,-2 2-17 0,1 1-16 16,-5 6-11-16,2 4 2 0,-1 4-16 16,0 2-4-16,3-1-12 0,-2 3-3 15,2 3-20-15,0 3 13 0,2-1-9 0,0 2-19 16,3-1-17-16,-1 0 4 0,1 0-15 15,0-15-25-15,0 7 6 0,11 22-23 0,-5-22-1 16,1-1-3-16,2-2-28 0,1-2-29 0,-2-1-22 16,0-6-19-16,-1-1-41 0,2-4 8 0,-1-1-66 15,0-2-26-15,-8 0-36 0,12 0-21 16,14-14-26-16,-12 8 26 0,-2-4-157 0,2-3-87 16,-3 2 11-16,-1-1 25 0,-3 3 18 0,1-2 44 15,-1 2 32-15,1-1-22 0,-3 1 54 16,-1 1-13-16</inkml:trace>
  <inkml:trace contextRef="#ctx0" brushRef="#br0" timeOffset="355387.3952">5968 12116 754 0,'-2'-2'354'16,"0"2"-3"-16,1 0-58 0,1 2-5 0,-1 0-44 15,1 2-28-15,0 3 13 0,1-1 2 16,2 12 4-16,-3-9-13 0,0 6-21 16,7 19-23-16,-5-15-8 0,1 2-12 0,-1-3-19 15,0-4-3-15,-2-4-19 0,0 0-24 0,1-3 5 16,0 0-2-16,0-3-16 0,-1 0-10 16,1-1 6-16,-1 0-13 0,0-2-7 0,0-1-8 15,0 0-17-15,0-4-1 0,-1-1-27 0,0 0-15 16,1-2-1-16,-1-11-14 0,1 8-4 15,0-6-4-15,0-1 28 0,0 0-22 0,0-2-7 16,0 2 26-16,0 2-7 0,0 3-3 0,0 2 0 16,0 0-4-16,0 3-2 0,0 7 20 15,0-9-10-15,0 9 13 0,0-8 9 0,0 8-21 16,0-6 20-16,0 6-1 0,0 0 22 0,9-8-2 16,-5 8 13-16,0 2 12 0,1-2-10 15,-1 3 0-15,9 6 23 0,-2 1-4 16,-1 0-4-16,-4-1 12 0,-1-2-15 0,5 6-3 15,-3-6 12-15,-2 0-20 0,-2-2 2 16,1-1 5-16,-2-1-7 0,3-1-1 0,-3-1-17 16,1 1 21-16,-2 0-10 0,1-2 2 15,-2 0-7-15,0 0-2 0,0 0-16 0,0 0-3 16,8-11 8-16,-6 4 4 0,2-7-19 0,2-1 10 16,-2 1-12-16,1-4 11 0,0 3-12 15,1 1-6-15,-2-1 7 0,3-2-8 0,-2 3 8 16,-4 3 10-16,3 3-15 0,-2-1 15 0,1 2-10 15,-1 5 8-15,0 0-10 0,-1-3-7 16,0 3 7-16,0-1 7 0,-1 1-2 0,1 0 1 16,1 1-8-16,-2 0 16 0,0 0-12 0,0 1 22 15,0 0 12-15,0 7-17 0,-2-2 19 16,2 2-2-16,1-1-9 0,-1 3 31 0,0 0-11 16,0 4 7-16,0 4-3 0,0-1-9 0,11 20 10 15,-10-18-4-15,2-2 9 0,0-1-19 16,1-3-18-16,-3-3 15 0,2-1 5 0,0 0-13 15,0-1-28-15,-1-2-12 0,1-1-20 16,0-1-19-16,0 2-9 0,-1-1-42 0,-1-1-18 16,2 0-35-16,-1 0 17 0,-1-2-97 15,0 2-14-15,-1-3-49 0,0 0 28 16,0 0-228-16,4-15-16 0,-3 10 45 0,-2-2 16 16,0-10 28-16,1 6 38 0,0-4 38 0,0-3-6 15,0-1 50-15,0 1 14 0,0-2-7 0</inkml:trace>
  <inkml:trace contextRef="#ctx0" brushRef="#br0" timeOffset="355726.8546">6127 11775 672 0,'-3'-2'415'16,"1"0"-69"-16,-1 2 4 0,0-3-37 0,1 3-47 15,1-3 1-15,0 3-21 0,1-2-14 0,1 2 10 16,1 0-34-16,3 0 7 0,0-1-3 16,1 1-10-16,17 3-3 0,-14-3-15 0,24 8-8 15,-10 4 0-15,0-3-10 0,-3 6-26 16,1 2-2-16,-1 1-11 0,-1 5-15 0,-2 1-5 16,-2 1-6-16,-2 1 4 0,-2 1-37 0,-2 1 7 15,-2 1-12-15,-3 1-22 0,-2-1-14 0,-1 6-5 16,-1-19-35-16,0 8-32 0,-14 28-33 15,7-24-36-15,-1-3 12 0,-2-3-120 16,-2-4-58-16,-1-1-70 0,1-4 31 0,-1-2-228 16,5-2 47-16,-2-3 36 0,3-1 32 0,2-3 31 15,-1 1 44-15,4-2 28 0,0-1-24 0,-1 1 19 16,3-1 14-16,0 0 18 0</inkml:trace>
  <inkml:trace contextRef="#ctx0" brushRef="#br0" timeOffset="356608.6995">6710 12214 360 0,'0'0'424'0,"0"0"-84"0,0 0-3 0,0 0-14 16,0 0-38-16,0 0-29 0,0 0-30 15,0 0 31-15,0 0-15 0,0 0-33 0,0 0-6 16,0 0-4-16,0 0-1 0,0 0-8 0,0 0-16 16,0 0-15-16,3-27-21 0,13 20 3 0,-2-1-21 15,1 4-7-15,-3 0-23 0,2 0-2 16,-2 2-16-16,-1-1-16 0,0 3-19 0,-3 0-25 15,0-1-28-15,-2 0-28 0,1 0 4 0,-2 1-103 16,-1-1-30-16,1 1-44 0,-1-1-39 16,-1 1 26-16,-2-2-181 0,0 2-69 15,-1 0 43-15,-1 0 27 0,0 0 32 0,-1 2 34 16,0-1 28-16,-1 1 7 0,-2 2-4 16,2-1 67-16</inkml:trace>
  <inkml:trace contextRef="#ctx0" brushRef="#br0" timeOffset="356862.3738">6704 12291 347 0,'0'0'469'0,"0"2"-94"16,1 1-16-16,0-3-47 0,1 0 17 0,-1 1-36 16,2 0 6-16,0-1-26 0,1 0-19 0,2 0-10 15,-2 0-30-15,2 1-23 0,0-2-10 16,0 0-40-16,2 1-3 0,-1 0-12 0,2 0-20 15,1 0-23-15,1 0-39 0,-2 0-38 0,-1 0-30 16,1 0 2-16,6-8-99 0,-8 7-37 0,0-1-44 16,9-3-48-16,1 0 24 0,-1-2-227 15,-3 0-21-15,-1-1 62 0,1 1 15 16,-2 2 29-16,-2 1 44 0,5-4 22 0,-7 4 15 16,2 1 0-16</inkml:trace>
  <inkml:trace contextRef="#ctx0" brushRef="#br0" timeOffset="357496.6545">6991 12153 529 0,'-2'-2'444'16,"2"1"-57"-16,-3 1-63 0,2 0-40 0,1 1 31 16,0 1-13-16,1 2-21 0,-1-1-19 0,2 2-22 15,-1 1-20-15,0 0 2 0,7 10-27 16,-3-2-20-16,-3-3-15 0,2 0-10 0,-2-4-12 15,-1 2-12-15,1-3-19 0,-2 0 5 16,0-1-9-16,0-1-18 0,0 0-8 0,0-4 7 16,0 0-20-16,0 0 1 0,0 6 4 15,0-6-5-15,0 0-14 0,-13 6-2 16,12-8-13-16,-3-2 7 0,2 1-14 0,1-2-10 16,1 1-8-16,-1-1 16 0,2-2-12 15,-1 2-3-15,2 0 11 0,1-2-19 0,-3 7 12 16,12-16-2-16,-5 8-5 0,0 2 4 15,1 2-20-15,0 3 24 0,-1-1-9 0,0 2-1 16,-7 0-11-16,13 0 13 0,13 11-9 0,-13-4 7 16,-3-2-2-16,3 4-4 0,-4 1 4 15,-3-3-1-15,5 5-6 0,-7-6 12 16,-1 0-12-16,1-1 21 0,-2-2-7 0,0 1 12 16,-1-1 10-16,0-1-9 0,-1-2-7 0,0 0 18 15,-3 1-14-15,2-2 11 0,0-1-12 16,-1 1 14-16,1-1-15 0,0 0 0 0,0-1 10 15,0 1-14-15,1-2 6 0,0-1-13 0,0 0-2 16,1 1 14-16,1-2-7 0,4-6 4 16,1 0-15-16,3 0 5 0,1-4-6 0,0 3 18 15,2 1-11-15,-2 2 9 0,1 3 13 0,-3 1-22 16,0 2 10-16,-3 3-6 0,2 1 2 16,-8 0-9-16,6 0 9 0,-6 0 12 0,23 13-6 15,-16-4 8-15,-2-1-5 0,-1 0-1 0,-1-2-10 16,0 1 12-16,-3-1 2 0,1 0-10 0,-1 0-9 15,0-6-15-15,0 0-34 0,0 9-15 0,-10 12-37 16,1-11-43-16,3-2-47 0,1 1 18 16,0-2-137-16,-5 2-48 0,0 1 30 0,2 1-270 15,2-3 55-15,0 4 61 0,1-5 8 16,2-2 41-16,1 1 42 0,1-3 20 0,1 0 8 16,0-3 66-16,0 0-43 0,0 0 52 15</inkml:trace>
  <inkml:trace contextRef="#ctx0" brushRef="#br0" timeOffset="363348.524">8083 11008 743 0,'0'0'321'0,"0"0"-33"0,0 0 6 16,0 0-23-16,0 0-21 0,0 0-23 0,0 0-28 16,0 0 39-16,3-3-45 0,-2 11 7 15,-1 0-9-15,1-3-7 0,-1 1-30 0,1 1 0 16,1-2-20-16,-1 2-13 0,-1-2-2 0,0 0-1 15,1 1-1-15,0-1-8 0,0-4 9 16,-1 4-14-16,0-2-16 0,0-1-2 0,1-1-19 16,-1 0 6-16,-1-4-16 0,1 0-4 0,0-3-12 15,0 4-6-15,2-5-10 0,-1 2 1 16,3-11-3-16,-1 3 3 0,0-2-9 0,1 4 2 16,1 3-8-16,-3 1 3 0,4 2-6 0,0 0 0 15,-1 3 2-15,1 0-12 0,-2 2 6 16,-4 0 6-16,11 0-8 0,14 12 6 0,-12-6-5 15,-4 2 9-15,-1-4-6 0,-1 2-4 0,-1-3 10 16,-1 1-13-16,-1 0-2 0,-1-1 9 16,0 0-10-16,1-1 13 0,-1 0 3 0,0 1 1 15,-1 0 11-15,0-2 14 0,-1 0-5 16,-1-1-2-16,1 0-2 0,-1 0-11 0,0 0 6 16,0 0-10-16,0-8-7 0,-1 5 9 0,1-1-2 15,0 0-3-15,1-2 0 0,0 3-7 16,1-3 5-16,-2 1-7 0,8-4 1 15,1-2-4-15,-2 2-1 0,4 1 13 0,1 1-6 0,0 0 0 16,2 0 2-16,3 2 4 0,-1 1 19 16,-2 1-10-16,-3 2 21 0,-11 1-3 0,11 0-6 15,1 0-15-15,15 16 14 0,-17-10 10 16,-4-1 18-16,3 6-24 0,-4-3 3 0,-2 1-12 16,-2-1 20-16,0 0-12 0,-1-8-1 15,0 5-12-15,0-5-3 0,0 8-3 0,0-1-23 16,0-7-25-16,-11 14-20 0,9-12-39 0,-2 1-46 15,2 0 14-15,-2 0-84 0,2-2-44 0,0 2-48 16,0-1-31-16,1-2 30 0,1 0-243 16,0 1 7-16,1-2 41 0,1 1 61 0,0-1 3 15,1 0 55-15,3-2 29 0,0 3 49 16,11-5 4-16,3-1 10 0</inkml:trace>
  <inkml:trace contextRef="#ctx0" brushRef="#br0" timeOffset="367504.1959">11530 11540 891 0,'0'-14'338'0,"14"14"-45"0,-14 0-24 0,22-29-2 15,-20 24-32-15,1 0 10 0,-2 1-11 0,1 0 3 16,-1-1-35-16,-1-1 10 0,0 2-16 0,1-2-9 15,-1 6-21-15,0 0-7 0,0-7-6 16,0 7-24-16,0-7-10 0,0 7 1 0,-11-15-11 16,6 12-14-16,0 2-13 0,-3 1-5 0,2-3-11 15,-2 6-7-15,-1-3-2 0,-20 12-10 0,10-2 2 16,0 2 0-16,3 1-19 0,-2 2 6 16,4 0 0-16,2 1-7 0,-1-2-8 0,4 0 2 15,-1 1 4-15,5-1-7 0,1-4 0 16,1-1 4-16,2-2-11 0,1 0-1 0,0-7 6 15,0 0-8-15,0 7 6 0,0-7-1 0,11 13-11 16,-7-8 8-16,3-3 1 0,-1-2-2 0,11 7-11 16,-7-3-2-16,4 2-2 0,-4-4 10 0,-2 1 3 15,-1 0-11-15,-2-1 7 0,0 3-7 16,1-3 3-16,-1 1 3 0,-2 1 0 0,0 0 3 16,-1 0-5-16,0 0 1 0,-1 2-3 15,0-1 4-15,-1-5-11 0,0 0 2 0,0 8 6 16,0-2 9-16,-13 15-12 0,5-10 4 0,-1 0 2 15,1 1 5-15,-2-1-10 0,-2-1 0 16,2 3-6-16,2-5 8 0,0-1 0 0,0-3 0 16,2 1 2-16,1-2-13 0,1 1 5 0,-1-2 7 15,3 1-1-15,0-1 6 0,0 1-14 16,1-3 10-16,1 3 3 0,0-2-8 0,0-1 7 16,0 0-2-16,0 0-4 0,12 5 4 0,-7-4 2 15,2 1-2-15,-1-2-14 0,0 3 7 16,9 4-2-16,-4-3 6 0,1 4 2 0,-2-3-6 15,-1 5 1-15,-3 2 5 0,1 2 6 0,-2 1-18 16,-3 3-2-16,0 0 10 0,-2-9 4 0,0 4-2 16,0 1 7-16,0 3 5 0,0 0-3 15,-16 19-7-15,13-20 4 0,-4 0 5 0,3 0-3 16,-1 0-2-16,3-4 7 0,-1-3-7 16,1 0-6-16,1-2 6 0,-1 1-9 0,2-3 5 15,0-5 13-15,0 0-9 0,0 7-1 16,17 8 3-16,-5-8 4 0,0-2 2 0,0-3-2 15,5 0-8-15,-3-1 5 0,-4-1-33 16,1 0-23-16,1 0-24 0,0 0-22 0,-2 0 10 16,-1 0-79-16,1 0-37 0,4-12-35 15,-8 11-50-15,0 0 28 0,-4-2-172 0,2 1-59 16,-1-1 19-16,1-2 31 0,-2 2 43 0,0-2 34 16,1 1 18-16,2-10 40 0,-5 1 6 0,9-2 18 15,-7 2 20-15</inkml:trace>
  <inkml:trace contextRef="#ctx0" brushRef="#br0" timeOffset="367964.9223">11736 11773 303 0,'-5'-11'471'0,"2"2"-65"15,1 3-47-15,0 1-44 0,2 0 21 0,-1 0-34 16,0 1-27-16,1 1-5 0,-1 0-37 16,1-1-13-16,0 4-32 0,0 0-20 0,0 0-14 15,0 0-13-15,13-8-19 0,-7 8 1 16,1 1-17-16,10 6 3 0,-2 0-11 0,-2 0 1 16,1 3 0-16,-2-4-14 0,0 6 1 0,-1-3-13 15,-5 0-1-15,0-2-8 0,-1 0 2 16,-3-1-7-16,0-1 0 0,0 0 6 0,-1-1 19 15,-1 1-8-15,0-5-13 0,0 0 5 0,0 0 4 16,0 0 2-16,-12 9-14 0,9-9-23 16,0 0 21-16,-1-3-13 0,0 2 2 15,1-2-17-15,0 1 16 0,0-3-14 0,1 0 6 16,0-1-23-16,2 1 17 0,0-1-13 0,7-7-14 16,-3 3-8-16,5-3 21 0,2 2-13 15,-1 2-26-15,1 0-18 0,1 2-9 0,-1 1-28 16,-2 4-37-16,7-3-33 0,-4 3 14 15,1 1-101-15,-2 0-21 0,-3 1-54 0,-8 0 30 16,10 0-236-16,-3 0-12 0,0 0 50 0,0 0 17 16,1 0 56-16,13 11 24 0,-7-5 26 15,-3-1 23-15,-4 0 13 0,2 0 47 0,-5-1-29 16</inkml:trace>
  <inkml:trace contextRef="#ctx0" brushRef="#br0" timeOffset="368200.0479">12104 11794 543 0,'1'0'502'16,"2"3"-78"-16,-3-3-52 0,2 1-14 16,-2 1-59-16,1 0-16 0,1 1-27 0,-1 1 6 15,0 1-13-15,0-1-22 0,0 3 0 0,-1 0-21 16,0 1-31-16,0 10-12 0,0-11-10 16,0 6-26-16,0 3 4 0,0 1-30 0,-11 18-18 15,9-21-35-15,-1-5-50 0,2 1-58 0,0-4 8 16,0 0-64-16,1-3-57 0,0-1-57 0,0-2 22 15,3-2-241-15,0 1-30 0,2-3 33 16,7-4 13-16,0-3 31 0,0 2 47 0,0 2-19 16,5-1 64-16,-1 2 16 0,-2-4 5 15</inkml:trace>
  <inkml:trace contextRef="#ctx0" brushRef="#br0" timeOffset="368636.764">12413 11708 692 0,'1'-8'417'0,"-1"1"-6"0,0-1-16 0,-1 3-29 16,-1 0-44-16,0-1-36 0,-2 4-32 15,0-4-19-15,-2 5-25 0,1 0-11 0,-2 0-21 16,0 2-17-16,0 0-11 0,-3-1-21 0,-14 11-14 16,9-3-12-16,2-1-12 0,1 0 0 0,3-1-9 15,1 0-18-15,3-1-2 0,2 0-15 0,0-1 6 16,2-1-11-16,0 1-1 0,1-1-10 15,0-3 9-15,0 0-14 0,0 0 3 16,11 10-9-16,-4-7-4 0,0-3-7 0,0 2-8 16,14 1-11-16,-2 3 7 0,1-4-9 0,-1 0-2 15,-2 0 15-15,2 0-16 0,-4 2 4 0,1 2-4 16,-1-1 5-16,-5 1-3 0,0 3 3 16,-3-3 2-16,0 0-3 0,-4 0 5 0,-1 0 2 15,-2-6 3-15,0 0 8 0,0 8 14 16,0 0 2-16,0-8-7 0,-13 15 13 0,2-6-4 15,-3-1-7-15,-1-2 1 0,0 0 4 16,0-2-11-16,3 0-4 0,-6-2-1 0,7 2-29 16,11-4 5-16,-10 0-45 0,3 0 5 0,7 0-90 15,-8 0-34-15,8 0-23 0,-16-14-24 16,13 10-39-16,2-1 23 0,-1 0-238 0,2-1 2 16,0 1 51-16,2-2 34 0,-1 2 19 15,-1-2 26-15,13-14 39 0,-5 7 32 0,7 1 0 16</inkml:trace>
  <inkml:trace contextRef="#ctx0" brushRef="#br0" timeOffset="369286.5443">12661 11535 691 0,'-4'-3'376'0,"0"0"-22"0,0 0-15 0,1-2-45 16,-1 3 1-16,2 0-12 0,0-1-4 15,0-1-23-15,2 1-11 0,-3 0-30 0,2-1-12 16,1 1-23-16,2-1-8 0,1 0-24 16,-3 4-8-16,9-6-8 0,-5 1-17 0,13-2 3 15,-3-1-19-15,-1 6-4 0,1 1-21 0,-14 1 4 16,9 0-16-16,4 0-10 0,15 11-5 15,-13-3-7-15,-6 0 9 0,1 2-2 0,-3 4-11 16,-3 1 8-16,-2 3-8 0,-2-2 2 16,0-7-6-16,0 5-11 0,0 1 11 0,0 2-6 15,-15 18-6-15,11-18-1 0,2-8-6 0,1 3 7 16,0-4-17-16,1-2 13 0,0 0-3 0,0-3-8 16,0 1 15-16,0-4-3 0,0 0-8 15,0 0 10-15,0 0-5 0,0 0 9 16,14 8-17-16,-10-8 17 0,-1-1-19 0,2 1 10 15,0-3 1-15,-2 3 8 0,0-1-13 16,2 0 6-16,-1 1-4 0,-1-1 5 0,-1 1 0 16,-2 0-13-16,0 0 17 0,0 0-13 15,0 0-3-15,8 10-3 0,-9-6 4 0,0 3-4 16,1-1 15-16,0-1 0 0,0 5-13 0,0 1 8 16,0 0-1-16,0 3 11 0,0 2-7 15,11 17 27-15,-6-18-9 0,4 3 17 0,-1-3-6 16,-2 3-4-16,0-4 18 0,3 0-32 0,-2 1 16 15,-2-1-3-15,2 0 10 0,-4-3-4 16,-1 1-5-16,-1-2-5 0,-1-10 22 0,0 12-21 16,-12 13-3-16,1-13-7 0,-1 1-3 15,-4 0-2-15,-1 0-74 0,-5-6-39 16,-3 0-69-16,1 1 16 0,-5-5-190 0,-1 2-85 0,-1-2 36 16,-1 1-238-16,3 1 51 0,4-5 73 15,-1 5 24-15,3-4 34 0,0 0 18 0,2 0 22 16,3 1 42-16,9-2 40 0,-2 0-18 0,1 0 52 15,0 0-5-15</inkml:trace>
  <inkml:trace contextRef="#ctx0" brushRef="#br0" timeOffset="372006.6224">12756 8693 593 0,'-16'-12'336'0,"16"12"-5"0,-14 0-43 16,-2-25-41-16,14 22-8 0,0 2-36 16,-1 1-18-16,0 2-17 0,1 1 9 0,0 1-5 15,-4 11-19-15,2-4-5 0,-1 4-7 16,1 3 13-16,-3-2-24 0,3 2-8 0,0 0-12 15,1-2-20-15,0 1 0 0,1-4-8 16,1-3-21-16,1-10 17 0,0 10-19 0,0-3-9 16,0 0-30-16,0-7-2 0,0 5-79 0,11 3-62 15,-8-6-32-15,0-4-46 0,0 1 18 16,2-1-230-16,-1 0-50 0,0-1 19 0,-1 1 70 16,-3-3 18-16,1 1 17 0,-1 1 19 0,-1-1 29 15,-1 0 5-15</inkml:trace>
  <inkml:trace contextRef="#ctx0" brushRef="#br0" timeOffset="372394.1951">12606 8710 298 0,'-3'-3'406'0,"3"-1"-52"0,-3 1-32 15,1-1-18-15,1 1-54 0,0-1-33 0,1 1-3 16,0 0-17-16,1-1-24 0,0 3-21 15,1-2-4-15,0 0-9 0,1 0-17 0,-1 1-12 16,5 0-13-16,0 1-10 0,0 1 20 0,13-3-15 16,-6 2-2-16,-8 1-6 0,7 0-11 0,4 0 6 15,2 0-24-15,19 13 6 0,-18-8 4 16,-2 0-36-16,0 2 12 0,-1 0-19 0,-5 3 12 16,-1-1 6-16,0 1-16 0,-7 0 23 15,-1-1-8-15,-1 0 5 0,-2-9-19 0,0 13 10 16,-11 14-14-16,3-11 6 0,-1-1-5 0,-4-1-7 15,0 0 0-15,-1-3 3 0,-3-4 2 16,-1 5-20-16,-2-5 11 0,-1 0 13 0,0-1-29 16,0-2-31-16,0-1 4 0,-2-1-32 0,16-2-6 15,-4 0-47-15,-3 0-12 0,1 0-15 16,-8-12-37-16,14 6-34 0,4 2 20 0,2-1-228 16,3-1-6-16,0 2 16 0,1-2 6 15,10-6 61-15,-1 0 15 0,2 0 10 0,4 3 33 16,2-1 3-16</inkml:trace>
  <inkml:trace contextRef="#ctx0" brushRef="#br0" timeOffset="372822.8403">13043 8716 461 0,'-1'-4'373'0,"-1"0"-35"0,-1 1-55 0,-1 0 0 16,1 1-42-16,-1-2-33 0,-2 3-29 16,2-1-6-16,-2 2-36 0,0 0 20 0,0 2-30 15,1-1-6-15,-8 6-18 0,1 0 20 16,5-1-29-16,1 4-5 0,-7 0-34 0,9-3-6 16,1 1-5-16,2-3 26 0,0 1-4 0,1-6-7 15,0 0-26-15,0 8 17 0,0-8-2 16,19 21-4-16,-11-15-5 0,4 3-3 0,4-1-6 15,-6-4-10-15,4 3-10 0,-4-1 17 16,-2-2-23-16,-1-1 21 0,-1 2-12 0,-1-3-1 16,-1 0 5-16,-1 1-3 0,0-1 1 0,-2 1-4 15,0-1 0-15,0 1-2 0,-1-3 47 16,0 0-5-16,0 7-15 0,-15 10 4 0,2-8-8 16,0 1 2-16,-3-2-3 0,0 0 13 0,-2-2-10 15,0-1-15-15,-3 0-34 0,1-1 1 16,-1-2-91-16,3-2-25 0,9 0-41 0,-6 0-77 15,-11-14 22-15,16 8-249 0,3 0 18 16,-1-6 43-16,3 0 54 0,2 4-7 0,2 1 57 16,1 0-7-16,-1 0-14 0,1-1 51 0</inkml:trace>
  <inkml:trace contextRef="#ctx0" brushRef="#br0" timeOffset="374304.874">12213 7021 560 0,'0'-15'324'0,"0"15"-58"0,0 0-52 16,0 0-11-16,0 0-5 0,0 0 20 15,0 0-20-15,0 0-1 0,0 0 13 0,0 0-24 16,0 0-20-16,-17-1-19 0,22 17 40 16,-1 1-10-16,0-3 2 0,0 3-23 0,-2-4 0 15,-1-4-23-15,2-1-8 0,-1 0-8 16,-2-2-12-16,1-2-9 0,0 2-2 0,0-3-1 15,0 0-3-15,-1 0 24 0,1 0-2 0,-1-1-5 16,0-2-17-16,0 0 2 0,0 0-20 16,0 0-9-16,-6 3-5 0,5-5 8 0,-2-2-13 15,2 2 1-15,0-3-13 0,0 0-5 0,-1-2-4 16,2 1 6-16,0 0-9 0,0-1-7 16,0 7-11-16,0-6 8 0,12-13-7 0,-5 5-11 15,2 2 4-15,0 2-6 0,4 0-1 0,-3 6 2 16,2 0-2-16,-2 3 12 0,0 0-8 15,-10 1-1-15,14 0 0 0,18 10 1 0,-15-4 1 16,0 1 0-16,-2 0-2 0,0-1 10 16,-3 2-7-16,-1 0 12 0,-1-1-11 0,-4 0-3 15,0-2 10-15,-1-1 1 0,0-1-4 0,-2 0-9 16,-1-1 15-16,-1-1 1 0,1 3 1 16,-1-4 4-16,0 3 9 0,0-3-8 0,0 0 0 15,-1 0 14-15,0 0-18 0,-3 0 1 0,1-2 3 16,1 0 2-16,-1-2-15 0,1 0 0 15,-1 0 9-15,2-2-11 0,0 0 5 0,1-1-5 16,0 1-7-16,-1-2 4 0,14-14-5 0,-2 6 4 16,-1 1-8-16,2 3 23 0,5-2-17 15,-2 1-1-15,2 1 6 0,-1 2 10 16,-3 3-14-16,1 1 12 0,-2 3-13 0,-3 0 5 16,-10 3 0-16,9 0-12 0,-1 0 12 0,-1 0 1 15,14 14-7-15,-11-5 13 0,-1 0 11 0,-3 3-27 16,0-1 9-16,-5-1 4 0,2-2-11 15,-1 1-5-15,0-2 12 0,-1-1 11 16,0 0-18-16,-1 0 8 0,1-2-10 0,0 1 9 16,-1-5-12-16,0 0 16 0,0 0-14 0,0 7 5 15,0-7 1-15,0 7 13 0,0-7-21 16,0 0-25-16,2 8-36 0,-2-9-40 0,1-1-55 16,1 0 17-16,-1-2-78 0,1 0-45 0,-1 0-55 15,0-1 30-15,0 0-252 0,1 1 22 16,-2-2 36-16,1 4 48 0,0-3 28 0,-1 0 25 15,0 5 32-15,0 0-2 0,0-5 31 16,0 5 19-16,-13-13 11 0</inkml:trace>
  <inkml:trace contextRef="#ctx0" brushRef="#br0" timeOffset="375956.8122">12156 6938 448 0,'0'-4'271'0,"0"-3"-17"0,0 1-45 16,0 1-4-16,0-1-13 0,0 0-5 0,0 1-7 16,0-2-5-16,0 7-14 0,0 0-13 0,0-8 2 15,0 2-26-15,0 6 11 0,0-10 18 16,0 5-42-16,0 5-14 0,0-7-1 0,0 7 14 15,0-7-10-15,0 7-11 0,0 0-10 0,0-8-5 16,0 8 0-16,0 0-24 0,0 0-5 16,-9-9 27-16,8 13 7 0,0-1 5 0,1 2-3 15,-1 3 0-15,1-1 7 0,1 12-4 0,-1-10 2 16,0 7 15-16,0 3-8 0,0 2-4 16,0 1-1-16,0 0-4 0,9 24-10 0,-7-22 2 15,-1-1-7-15,2-1-14 0,0-1 8 0,-2 1-6 16,-1-1-9-16,1 0-6 0,-1-8 2 0,1 0-14 15,0-2-3-15,-1-1-3 0,0-3 11 16,0-7-18-16,0 7 2 0,0-7-5 16,0 8 5-16,0-2 4 0,0-6-10 0,0 6 4 15,0-6-10-15,0 9 12 0,0-9-10 0,0 8 8 16,0-8-5-16,0 6 7 0,0-6-7 16,0 8 24-16,0-8-14 0,0 0 24 0,0 6-11 15,0-6 1-15,-7 6-4 0,6-9-10 16,-2 2-1-16,2-3 6 0,0 0-13 0,0-3 17 15,1 1-24-15,-1-15 8 0,1 13 12 16,0-9-13-16,0-3-1 0,0-3 3 0,0-1-16 16,0 0 6-16,13-27-11 0,-9 24-1 15,2 1-1-15,-1 0 7 0,0 0-9 0,1 1 6 16,-1 2 0-16,1 0 5 0,-1 4-8 0,-2 1 3 16,0 2-10-16,0 5 15 0,0 2-15 15,-1 0 8-15,0 3-7 0,-1-1 16 16,0 3-5-16,0 1-12 0,-1 0 9 0,0 0 1 15,2 0-13-15,-2 1 4 0,2 0-1 0,-2 1 10 16,2 0 0-16,-2 1-13 0,0 0 9 0,0 0 7 16,0 0-11-16,0 0 15 0,0 0-10 15,0 0 15-15,0 0 5 0,7 0 2 0,2 12 0 16,-4-9 4-16,-2 1-18 0,0 0 3 0,7 7 6 16,2-4 8-16,-3 3-6 0,-2-2-10 15,3 3 12-15,1-3-8 0,0 4-12 0,2 0 11 16,-1 2 2-16,1 1 5 0,0-1 2 15,-3 3 9-15,2-2-12 0,-1 3 3 0,1 1 10 16,0 0-7-16,-3-3 14 0,2-1-9 0,0 2-12 16,-2-3 0-16,-2-1 13 0,1 1-12 15,-4-4 2-15,0-2 4 0,-1-1-13 0,0-3 10 16,0 1 2-16,-1 0 7 0,0 0-18 0,1-3 9 16,-2 0 19-16,0 1-12 0,1 0 6 15,-2-2 13-15,1 0-3 0,-1 3-5 0,0-4-3 16,2 1 11-16,-2-1 16 0,0 0-23 0,0 0 4 15,0 0 4-15,0 0-5 0,0 0-11 16,2-13 10-16,-2 10-33 0,0-3 12 0,0 1-13 16,2-1 18-16,-1 0-15 0,-1-4 11 0,0-1-13 15,9-20-6-15,-8 13 17 0,5-4-13 0,-1-2-3 16,1 1 11-16,0-3-13 0,-1 0 7 16,1 1 9-16,1-2-8 0,1 3-1 0,1-2-24 15,0 2 1-15,0 1 4 0,-2 0-3 16,1 4 11-16,0 1-1 0,0 1-7 15,-1 1 7-15,-1 2 7 0,-3 3 3 0,0 2-10 16,1 2 4-16,-2 2 2 0,1 0 6 0,1 0 2 16,-2 0-18-16,0 3 0 0,-1-1 4 15,0-1 11-15,0 2-14 0,0-1 13 16,1 1 0-16,0-1 7 0,-2 0-2 0,1 1-1 16,0-1-14-16,-1 1 12 0,0 1-1 15,1 0 6-15,-1 1 0 0,1-2-17 0,0 1-8 16,0 0 3-16,0 1 1 0,-1-1 3 0,1 1 19 15,0 0-9-15,-1 0-12 0,0 2 2 0,0 1 1 16,1-1 11-16,-1 1-1 0,1 1 0 0,0 1-3 16,0 0-15-16,0 1 23 0,5 12-6 15,-4 1-1-15,1 1 2 0,0 1-9 0,2 0-2 16,-2 0 7-16,1 3 11 0,2 0-2 16,-1 3-1-16,-2-1 0 0,4-1 18 0,-2 1-9 15,0-1 0-15,1 0-3 0,-2 0 0 0,0-2 13 16,0 3-3-16,-2-5-30 0,0-1 1 0,-1 1 1 15,-1-11 0-15,0 4 2 0,0 1-1 16,0-2 1-16,0-2 22 0,0-3 2 16,10 7-9-16,-10-10-1 0,1-1 0 0,-1-2-3 15,2 1 4-15,-2-3-6 0,0 0 5 0,0 0 2 16,0 0 15-16,1 3-34 0,0-4 1 0,-1-1-22 16,2 2 3-16,0-3-23 0,-1 1-29 0,-1 1-36 15,2-2-34-15,-2 0-20 0,1 0 18 16,0 0-127-16,-2-1-50 0,2 0-54 0,0-2 33 15,-2 2-249-15,1-1 66 0,0 0 43 16,0 5 36-16,0 0 28 0,0 0 47 0,0-7 4 16,0 7 46-16,-11-14 5 0,9 11 31 0,0 0 16 15,2 1 29-15</inkml:trace>
  <inkml:trace contextRef="#ctx0" brushRef="#br0" timeOffset="388282.8433">19290 8997 351 0,'0'0'300'0,"0"0"-17"0,0 0-35 0,0 0-35 0,14 0 10 16,-14 0-22-16,0 0-29 0,0 0-10 15,0 0-6-15,23-19-10 0,-21 19-28 0,-2 0-2 16,1 0-19-16,2 0-1 0,-2 0 13 0,-1 0-22 15,1 0-6-15,-1-2-8 0,-1 2 15 16,0-2-27-16,0-1 1 0,1 2-9 0,-3 0 8 16,1-2-32-16,0 3-6 0,-3-2 7 15,2-1 25-15,-2 3-30 0,0-3 17 0,0 2-17 16,1 0-18-16,-4 0 17 0,2 0 11 0,0 1-15 16,-1 0-24-16,-1 0 14 0,0-2 18 0,-2 2-16 15,-6 0 16-15,-19 17-36 0,19-8 17 16,-2 3-2-16,4 1-16 0,-3 1 7 0,2 3 29 15,0-1-16-15,1 2-20 0,2-4 1 0,0 3 5 16,3-1 3-16,0 0 0 0,3 0 22 16,0-3-8-16,2-1-4 0,-1-4-7 0,5-2 5 15,-1 1 2-15,1-7-2 0,0 0 7 16,0 6 27-16,12 4-15 0,-3-2-8 0,1-2-26 16,5 1 2-16,-1 1 35 0,-1 0-6 0,-2-1-19 15,4 1 23-15,-1-1-11 0,-2 4-11 0,-1-1 8 16,1-3-11-16,0 4 6 0,-4-4 8 15,4 3-2-15,-1-1-12 0,-5-2-7 0,-2 1 0 16,0-2 1-16,-2 1 1 0,1-3 39 0,-1 1-4 16,-2 0-10-16,0 1 1 0,0-6-2 15,0 0-20-15,0 11-1 0,-18 15 18 0,9-12-13 16,-3-3 27-16,0 3-10 0,-2 1-1 16,3-2-4-16,-2-1 2 0,1-1-10 0,0 3-6 15,0-1-1-15,1-4 1 0,0 3 4 16,-2-4-13-16,6 1 15 0,1-4 6 0,2 0-16 15,1-2 7-15,1 1-21 0,0-1 15 16,-1-2 1-16,2 2 13 0,0 0-13 0,1-2 13 16,0-1-21-16,0 0 12 0,0 0-11 0,0 0 16 15,0 6-13-15,14 6 15 0,-10-9-24 16,-1 2-6-16,6 7 17 0,1-2 3 0,-1 0 6 16,-1 1-4-16,1 1-9 0,0 3 1 15,-1-1 11-15,-1 4 14 0,2-2-2 0,-4 1 4 16,0 4-5-16,-1 0-10 0,2 0 19 0,-5 1-1 15,1 0-12-15,-2-10 8 0,0 5-29 0,0 6 27 16,-14 21-13-16,8-22 12 0,4-1-17 16,-5-3 24-16,1 3-13 0,0 0-3 0,-2-5-11 15,2-1 3-15,-2-2-16 0,4-4 28 16,1 2-10-16,0-5-15 0,1-1 25 0,2-1-7 16,-1-1-7-16,1 1-15 0,0-4 18 0,0 0 10 15,0 0-4-15,0 0 17 0,0 6-13 16,16 3 14-16,1-6-15 0,-5 1 15 0,3-1-8 15,-2-1-7-15,-1 0 8 0,-2 0-6 16,-1-1 1-16,0 1 2 0,0-1-9 0,-3 0 7 16,1-1-1-16,-1 0-1 0,0 0-22 0,-1 0-6 15,-5 0-2-15,0 0-12 0,6 0-30 16,-6 0 6-16,7 0-96 0,-7 0-18 0,13-9-21 16,-10 4-16-16,-1 0-49 0,0-1 21 0,0 0-229 15,0 1 7-15,0-2 45 0,-2 0 22 16,6-5 38-16,-6 1 19 0,1 1 30 0,-1 10-22 15,0-7 12-15</inkml:trace>
  <inkml:trace contextRef="#ctx0" brushRef="#br0" timeOffset="392213.4782">17906 9595 689 0,'0'0'317'15,"0"0"-39"-15,0 0-27 0,0 0 2 0,12 4-24 16,-11 7 20-16,8 10-29 0,-3-1-26 0,-1 0-21 16,-2 2-1-16,2 0-14 0,0 1-18 0,3-1-15 15,-6-2-14-15,2-2-6 0,-1-1-20 16,1-1-9-16,0-5-43 0,-4-2-37 0,2-3-25 15,-1 1-27-15,-1-5-58 0,0-2-78 16,0 0 18-16,-5 1-266 0,2-4 39 16,-1 0 23-16,0-1 32 0,-8-6-1 0,3-2 47 15,-2-1-7-15,-1 0 53 0</inkml:trace>
  <inkml:trace contextRef="#ctx0" brushRef="#br0" timeOffset="392550.8857">17748 9675 698 0,'-4'-7'307'0,"1"0"-29"0,3 2-33 15,-1-2-26-15,2-1-16 0,-1 3-8 0,3 0-17 16,8-7-17-16,-2 3-21 0,5-3 7 16,-1 4-1-16,3 1-9 0,3 2-40 0,2 3 13 15,1 2 9-15,0 0-9 0,-11 0-12 0,23 14 21 16,-12-4 3-16,-3 5-38 0,1 2 17 15,-2 0-3-15,-2-1-23 0,-1 4 3 0,-1-4-4 16,-4 0-1-16,-1 2-10 0,-3-1-11 16,-1 0-7-16,-3 0 6 0,-2-2-11 0,0-15 5 15,0 14 1-15,0-1-9 0,-20 18-5 0,11-16 0 16,-5 0-7-16,-3-1-25 0,0 0-28 0,0-1 2 16,-4-1-70-16,3-3-40 0,0 1-11 15,-1-3-39-15,3-3-41 0,4-2 21 16,12-2-243-16,-9 0 9 0,9 0 22 0,-13-15 47 15,13 7 20-15,0 3 5 0,5-14 20 0,3 2 39 16,3 0 3-16</inkml:trace>
  <inkml:trace contextRef="#ctx0" brushRef="#br0" timeOffset="392967.986">18319 9510 988 0,'-1'-7'388'16,"-1"3"-55"-16,-1-2-43 0,0 3-4 16,-1-1-38-16,-1 4-27 0,1-1-55 0,-3 1-19 15,0 1 28-15,-6 6-19 0,-1 0-17 0,6 0-33 16,-2 1-6-16,5 2 7 0,-2 2-6 16,3-2-15-16,3-1 0 0,1-1-2 0,0-8-16 15,0 7 6-15,0 0 6 0,0-7-23 0,21 19 13 16,-14-14-21-16,7 8 3 0,-1-4 3 15,2-2-25-15,0-2 9 0,1 1 3 0,-1 1 0 16,1 0-15-16,-3-3 7 0,0 1-7 0,2 1 9 16,-6 0 6-16,1-1 1 0,-3-1 7 15,-1 0 7-15,-2 0-11 0,-1 2 7 0,-1 0 0 16,0-1 15-16,-2 0-10 0,0-5 2 0,0 10-9 16,0 4-7-16,-19 10-16 0,5-11 16 15,1 1-10-15,-5-2-8 0,0 0-23 0,-5-2-26 16,-1 0-40-16,-1-5-44 0,-3 2 10 0,1-3-102 15,16-4-35-15,-9 0-26 0,2 0-22 16,-19-13 30-16,21 6-247 0,4-2 22 0,0-3 48 16,4-4-4-16,3 1 61 0,2-4 34 15,3-2 26-15,0 10 19 0,0-3 5 0,0-6 23 16</inkml:trace>
  <inkml:trace contextRef="#ctx0" brushRef="#br0" timeOffset="407063.1762">23043 6771 740 0,'0'-17'251'0,"33"-9"-28"0,-29 14-24 0,-1 2 0 15,-1 0-6-15,1 3-34 0,-1 0-3 16,-1-1 2-16,0 1-19 0,0 4-9 0,-1 3-6 16,0 0-4-16,0 0-14 0,0-7-6 15,-14 0-26-15,8 9-14 0,-8 2 4 0,-1 1 0 16,1 2-5-16,0 2-3 0,1 1-10 0,2 2-13 15,1-2 21-15,4-1-18 0,-2 1-16 16,0 0 11-16,3-3-11 0,2 1 20 0,1-2-23 16,-1 1 2-16,3-3 15 0,0-4-2 15,0 0 10-15,0 8-22 0,14 12 3 0,-2-11-10 16,-3 1 22-16,8 0-18 0,0-1 2 0,1 1 20 16,0-3-26-16,0 3 7 0,2-1-8 15,-3-1 14-15,-1 2-15 0,1-2 5 0,-4 1-18 16,0 0 19-16,-6-4-5 0,2 2-4 15,-4-1 4-15,-2-1-16 0,-1 1 35 0,-1-2-2 16,-1 1 19-16,0-5 4 0,0 0-3 0,-11 20-1 16,2-12-6-16,-2 1-10 0,-2-1 2 0,2-3 4 15,-4 0 1-15,-2-1-2 0,2 1-10 0,-1 0-5 16,2-4-12-16,2 0-14 0,12-1-2 16,-10 0-1-16,0 0 1 0,0 0-69 15,1 0-2-15,1 0-35 0,-1 0-16 0,2 0-27 16,0 0-11-16,1 0-34 0,6 0 16 0,-8 0-165 15,8 0-81-15,0 0 33 0,-10-1 8 0,12 0 30 16,2-2 30-16,3 0 26 0,6-3 17 16,4-1-6-16</inkml:trace>
  <inkml:trace contextRef="#ctx0" brushRef="#br0" timeOffset="407390.8069">23360 6713 323 0,'2'-3'403'15,"0"0"-46"-15,-1-1-39 0,0 1-27 0,0 0-46 16,-1 0-1-16,0 2-46 0,0 0-6 0,-1 1-26 16,-1 1 10-16,1 0-19 0,-1 4 23 15,-1-2-14-15,-1 11 2 0,-3 2-19 0,3 0-24 16,0 0 5-16,2 3 0 0,-3-2-11 15,-1 0-21-15,2 4 0 0,-2-2-13 0,1-3-8 16,3-4-7-16,1-1-14 0,0-1-3 0,1-2 8 16,0-2-5-16,-1 1-36 0,1-7-35 0,0 0-1 15,0 6-59-15,0-6-39 0,0 7-53 16,0-7-43-16,0 0-38 0,0 0 21 0,6 10-271 16,-5-11 54-16,1-1 40 0,-2-2 3 0,2 1 30 15,0-3 17-15,3-9 48 0,4 2-1 16,0-3 23-16</inkml:trace>
  <inkml:trace contextRef="#ctx0" brushRef="#br0" timeOffset="407688.0649">23462 6693 581 0,'3'-7'326'0,"-1"2"-13"15,2-1-33-15,-3 2-24 0,1 0-17 16,0 2-30-16,0 1-5 0,-2-1-37 0,1 1-5 15,1 0-22-15,-2 1 5 0,1 2-6 16,-1 1-15-16,1 2-14 0,-1 0-11 0,2 13 37 16,-2-9-1-16,0 5-10 0,0 3-14 0,-12 20 0 15,9-16-8-15,-1 1-21 0,1-3 2 16,-2 1-12-16,3-4 5 0,-2 1-22 0,-1-3 7 16,2 3-12-16,1-5-7 0,1-4-38 0,0-1-2 15,0-2-44-15,0 0-42 0,1-2-65 16,0-3-47-16,0 0 19 0,1 0-233 0,-1-3-74 15,1-1 40-15,-2 1 26 0,2-2 46 16,-2 0 1-16,1 2 16 0,-2-3 49 0,0 0 18 16,0 2-5-16</inkml:trace>
  <inkml:trace contextRef="#ctx0" brushRef="#br0" timeOffset="407914.6556">23316 6866 304 0,'-3'-2'431'0,"-1"1"-36"16,3-2-62-16,0 0-10 0,0-1-40 0,0 1-15 16,2 0-4-16,0-2-40 0,0 2-35 15,2-1-20-15,1 1-33 0,0 0 0 0,9-4-3 16,-1 0-15-16,1 0-21 0,2 2-23 16,0 1-9-16,3-2-71 0,-1 2-53 0,2-1-43 15,-2 1-57-15,-1-1 14 0,-5 1-256 0,5 0-47 16,3-1 44-16,-3 0 26 0,0 0 38 15,-4-2 22-15,-1 4 11 0,-2-1-5 0</inkml:trace>
  <inkml:trace contextRef="#ctx0" brushRef="#br0" timeOffset="408500.2132">23637 6678 972 0,'1'-4'335'0,"0"0"-28"0,0 1-25 15,1 1-24-15,-2-1-54 0,0 2-24 0,-1 2 31 16,0 2-17-16,-1 0 1 0,2 4-12 16,-5 12 1-16,-1 1-19 0,0 2-14 0,-1 1-8 15,3 0-6-15,-1-2-18 0,-1 1 0 0,2-1-12 16,0-1-11-16,-1-1-13 0,1-2-4 15,0-1-13-15,2-4 0 0,1-2-13 0,0-2-1 16,-3 0-4-16,4-4-6 0,-1 0-5 16,0-1 5-16,1 0-4 0,-1-3-6 0,0 0-8 15,1 0 1-15,0-3-8 0,0 1-12 0,1-4 2 16,0 0-9-16,-1-2-8 0,7-12 0 16,-7 10-12-16,6-22 15 0,-1 12-4 0,0-2 4 15,-1 1-7-15,2 1 8 0,1 1-1 16,-2-1-4-16,-1 6-8 0,2-2 18 0,-2 1-2 15,2 1-1-15,-2 5 1 0,-1 0 26 16,0 3 10-16,-1 0-2 0,-1 1 4 0,1 0-17 16,-1 2 10-16,0 0 0 0,0 0-3 0,1 3-7 15,0-1 2-15,0-1-3 0,-2 2 8 16,0 0 6-16,0 0 3 0,19 23 4 0,-7-9-5 16,0 2 8-16,-3 3 0 0,0-1-10 15,1 1 5-15,0-1-11 0,-1 1 6 0,-4 0-11 0,2-2-4 16,-1-2 5-16,0 1 4 0,-2-2-10 15,3-1-9-15,-2-4 11 0,-2-1-18 0,0-2-24 16,0-1-20-16,-2 1-20 0,0-5-21 0,1 1 7 16,0 0-91-16,0-2-67 0,-2 0-23 15,0 0-53-15,0 0 31 0,0 0-249 0,7-13 42 16,-8 9 35-16,0 1 41 0,0 0 28 16,-2 0 33-16,0 0-5 0,-3 0 38 0,2 1 29 15,-1-1 2-15</inkml:trace>
  <inkml:trace contextRef="#ctx0" brushRef="#br0" timeOffset="408714.7844">23653 6880 553 0,'-4'-1'406'15,"0"1"-37"-15,1-1-27 0,-1 1-48 0,1 0 38 16,1-3-43-16,0 3-30 0,4-1-21 16,0-1-35-16,1-2-8 0,1 1-24 0,2 1-22 15,6-4-8-15,0 1-20 0,1 0-18 0,-1 4-25 16,-2-3-51-16,0 3-5 0,-1-1-59 15,-1-1-26-15,-8 3-43 0,0 0-46 0,7 0-21 16,-7 0 15-16,8 0-273 0,-8 0-16 16,8 0 20-16,-1 10 58 0,-7-7 24 0,-1 0 3 15,-1 0 26-15,-2 0 17 0,-1 0 26 16</inkml:trace>
  <inkml:trace contextRef="#ctx0" brushRef="#br0" timeOffset="413074.5814">23730 10561 382 0,'0'0'374'16,"0"0"-69"-16,0 0-18 0,0 0-55 0,0 0-22 16,0 0-3-16,0 0-23 0,0 0 13 0,0 0-11 15,0 0-4-15,0 0-15 0,0 0-18 16,0 0 16-16,-11 4-1 0,11 1-10 15,0 0-1-15,1 0-12 0,-1 0-9 0,1 0-20 16,-1-5-3-16,0 0-2 0,0 7-11 0,0-7 1 16,0 5-15-16,0-5-8 0,0 7 9 0,0-7-1 15,0 0-1-15,0 8-3 0,0-8-13 16,0 0-2-16,0 0-6 0,0 0-8 0,-3 9-9 16,2-11-3-16,0 1-2 0,-2-2-4 0,2 0-7 15,0-2-5-15,1 0 3 0,-1 0-4 16,1-1 3-16,0 0-9 0,1-2 9 0,-1 8 2 15,0-10-5-15,11-16 12 0,-6 9-6 16,2 3 3-16,-1 4-11 0,-1 2 8 0,1 3-3 16,0-1 7-16,-1 3-8 0,1-2-11 0,-3 3 17 15,3 1 5-15,-6 1-15 0,6 0 6 0,5 0 1 16,12 15-2-16,-12-6 15 0,-1 3-13 0,2-1 21 16,-3 3-6-16,-4-3-2 0,2 1-6 15,0 1 5-15,-2-3 13 0,-3 0-24 0,1-1 8 16,-1-3-2-16,1-2-8 0,-2 2 18 15,0-3 6-15,-1 0 6 0,1 0-7 0,-1-3-12 16,0 0 8-16,0 0-2 0,-2 0-16 0,2 0-4 16,0-3 5-16,0-1-16 0,0-1 18 15,1 0-14-15,0 0-4 0,1-2 12 0,3-5-7 16,0 1-2-16,0 2 17 0,-2 0-24 0,1 3 3 16,3-5 11-16,1-1-28 0,2 3-1 0,-5 2 20 15,2 1 12-15,-1 2 6 0,0 0-17 16,2 1-6-16,-2 2 3 0,0-2 13 0,-1 3-13 15,2-1 3-15,-1 1-1 0,-6 0 11 16,0 0-3-16,7 0-2 0,15 14-5 0,-14-10 0 16,-3 2-3-16,1 0 6 0,-1 0-1 15,-2 0-2-15,-2-2 16 0,1 0-4 0,-1-1-3 16,0 2 0-16,-1-1-22 0,0-4 2 16,0 0-25-16,0 6-3 0,0-6-40 0,0 7-12 15,0-7-34-15,0 0-31 0,0 6-42 0,0-6 19 16,0 0-160-16,0 7-63 0,0-7 36 15,0 0-256-15,0 0 61 0,0 0 68 0,-10 11 13 16,10-11 36-16,0-1 39 0,2 1 22 0,-1 0 30 16,-1 0 41-16,1 0 7 0,1-2 20 15</inkml:trace>
  <inkml:trace contextRef="#ctx0" brushRef="#br0" timeOffset="420407.0933">24369 8102 732 0,'13'0'288'0,"-13"0"-27"15,0 0-19-15,0-13-14 0,0 13-28 0,0 0-13 16,27-24-30-16,-27 20 7 0,1-1-25 0,0 0 1 15,-1 0-26-15,0-1 16 0,0 6-24 16,0 0-13-16,0 0-2 0,0-8 12 0,-12-2-24 16,8 8-1-16,-3 2-21 0,0 0 18 0,0 0-36 15,-2 0 29-15,-22 16-23 0,12-7-1 16,3 3-25-16,-3 2 8 0,1-2 13 0,2 3-5 16,0 2-6-16,3-2-2 0,1-2 23 0,3 0-3 15,2 1-3-15,3-2-46 0,1-4 25 16,1-1-2-16,2 0 13 0,0-1 6 0,0-6 1 15,0 0 6-15,0 0-5 0,10 13 0 16,-6-11-14-16,2-1-4 0,0 1 23 0,1 1-22 16,9 0 11-16,-5 1-27 0,-1-2 16 0,-2 1-12 15,0 0 5-15,0-1 2 0,-3 3-10 0,1-4 3 16,-2 2-2-16,1 1 0 0,0-1 7 16,5 7-14-16,-1 2 5 0,-5-5 11 0,-2-2-6 15,0 3-12-15,-2-2 11 0,0-6-3 16,0 0-15-16,0 8 8 0,0-2 22 0,0-6-21 15,-14 23-9-15,6-11 15 0,1-3 0 0,1-3-17 16,0 0 27-16,2 0-31 0,0-4 21 16,1 1 4-16,-1-1-20 0,1 0 13 0,0 0-8 15,1 1 7-15,0-2-22 0,1 2 15 16,-1-2 17-16,1 2-19 0,1-3 6 0,-1 1 0 16,1-1-19-16,0 0 14 0,0 0 9 0,0 0 3 15,0 0-9-15,13 9 14 0,-9-7-7 16,0 0-19-16,0 2 25 0,-1 0-14 0,1 0 6 15,-2 2-3-15,1-2 11 0,6 10-3 0,-6-6 1 16,-2 2-7-16,0-1 7 0,-1 1 6 0,0-10-5 16,0 7 9-16,0 4-2 0,0 2-8 15,-12 10 6-15,9-14-4 0,-2 5 13 0,-1 0-11 16,2-6-10-16,0 2 9 0,0-3-13 16,3-2 0-16,-1-2 8 0,-1 1-14 0,2 0 20 15,0-1-6-15,1 0-5 0,0-1 13 0,0-2 1 16,0 0-4-16,0 0 0 0,0 0 13 0,11 12-2 15,-7-10-13-15,0-1 2 0,2 0-9 16,0-1 5-16,0 3-3 0,1-3-5 0,0 0 0 16,0 0-7-16,0 1 2 0,-7-1-18 15,7 0-8-15,0 0-3 0,0 0-33 0,-1 0 8 16,1 0-68-16,-7 0-12 0,9 0-34 0,-2 0-50 16,-7 0-32-16,17-13 21 0,-13 11-219 15,1-2-6-15,6-5 24 0,-4 0 25 0,4-2 56 16,-2 1 10-16,1-1 18 0,1 0 21 0,-2 0 15 15,1-2-11-15</inkml:trace>
  <inkml:trace contextRef="#ctx0" brushRef="#br0" timeOffset="420751.0062">24595 8253 301 0,'1'-6'410'0,"-1"2"-44"15,0-1-51-15,0 1-19 0,0 1-49 16,0-2 5-16,0 3-53 0,1 1-2 0,-1-2-14 16,-1 3-21-16,2 1 40 0,-2 3-19 0,2 2 3 15,-1-1-19-15,1 4-4 0,0 10-19 16,-1-7-6-16,0 6-25 0,0 3 5 0,0 1-29 15,0-1 5-15,0-1-3 0,-10 24-7 0,8-26-17 16,-1-1-7-16,0-2-24 0,2-2-33 16,-1-4-18-16,2-1 1 0,0-3-88 0,-1-1-51 15,0-4-42-15,1 0 19 0,-1-3-253 0,1 0-44 16,0-1 45-16,0-2 25 0,0-2 14 0,0 1 27 16,0-10 46-16,0 7 19 0,0-4 14 15,0-4-2-15</inkml:trace>
  <inkml:trace contextRef="#ctx0" brushRef="#br0" timeOffset="421108.4576">24583 8199 931 0,'-1'-3'329'0,"1"-3"-41"0,0 4-35 0,-2-3 23 15,0 1-27-15,2 1-33 0,-1-1-21 0,-1 0-21 16,1 1-10-16,-1-2 20 0,2 1-15 15,3-1-10-15,-3 5-23 0,0 0 0 0,0-7-16 16,0 7 9-16,10-15-19 0,-6 11-8 16,0 1-20-16,1 3-16 0,3 0 12 15,-3-2-2-15,1 4-5 0,2-2-11 0,13 11-8 16,-12-5 6-16,3 3-13 0,-4-3 7 0,-3 3-14 16,0-2-15-16,-2 0-2 0,-1-1 11 15,0 0-9-15,-1 1 6 0,-1-1-8 0,0-6-1 16,0 9-6-16,0 1-3 0,-14 8-15 15,7-9-29-15,0 0-9 0,1-4-13 0,2 1 8 16,2-3-74-16,-2 0-11 0,3-1-36 0,-1-1-20 16,0 0-54-16,1 1 23 0,-1-3-184 15,2 2-43-15,0-1 1 0,0 0 19 0,1 1 65 16,1 0 36-16,0-1 7 0,1 0 15 16,0 0 17-16</inkml:trace>
  <inkml:trace contextRef="#ctx0" brushRef="#br0" timeOffset="421656.5402">24906 8336 799 0,'0'0'339'0,"2"0"-44"0,-2 1-20 15,-2-1-21-15,4 1-2 0,-4-1-39 16,2-1-23-16,0 1 23 0,0 0-4 0,0 0-11 0,0 1-27 16,0-1-28-16,0 0-3 0,-1 1-26 15,1 2 13-15,0-1-1 0,-2 1-3 0,0 1 4 16,1 0-16-16,0 2 1 0,-4 9-3 15,1-3-8-15,0 2-13 0,-1-1-11 0,0-1-1 16,2-3-7-16,-1 1-11 0,2-3-2 0,-1 1-15 16,0-1-4-16,1-2 1 0,0 0-20 15,0-1-22-15,0 0-6 0,0 0-15 0,1-1-31 16,0-1 5-16,1 0-99 0,-1-2-48 16,1 0-43-16,0-2 23 0,1-1-188 0,1 0-84 15,-1-1 25-15,1-1 51 0,1 0 21 0,5-8 28 16,0 2 16-16,-1 2 6 0,-1 0 74 15,4 0-18-15</inkml:trace>
  <inkml:trace contextRef="#ctx0" brushRef="#br0" timeOffset="422310.7896">25161 8188 839 0,'0'-6'305'0,"0"1"-18"0,0-2-2 0,-2 2-54 16,-3 1-4-16,3 0-33 0,-3 0 2 15,2 0-28-15,-1 1 9 0,-1 1-29 16,-1-2-3-16,-10 2-16 0,5 0 4 0,11 2-24 16,-12 0 8-16,-2 0-10 0,-13 17-27 0,15-7 2 15,-2 1 9-15,2 0 4 0,2 3-20 16,1-2-8-16,2 1 7 0,2-2-29 0,3-3 7 15,-2 1 5-15,3-4-5 0,1 0-12 16,0-5 24-16,0 0-16 0,0 0 7 0,0 7-14 16,13 0 7-16,-8-7-18 0,3-1 5 0,-2-2-10 15,8-1-4-15,2-4 7 0,-1 0 5 0,0-4-18 16,-2 3 2-16,-1-3 0 0,-1 3 2 16,-1-2-10-16,-3 4 10 0,0 0-8 0,-1 1 18 15,-2 2 1-15,0 2 17 0,-1-1-6 16,-1 0 1-16,0 1-16 0,0-2 14 0,-1 3-1 15,2 0-17-15,-2 0-4 0,1-1 4 0,-1 0-5 16,0 1 0-16,1 1-3 0,-1 0 6 0,-1 0-2 16,0 0 4-16,2 10 9 0,-1-5-5 15,-1 1 12-15,0 15 2 0,0-13 1 0,0 7 2 16,0 2 4-16,0 2-13 0,0 1 4 0,0 2-12 16,-15 22-3-16,14-23 6 0,-1-1 6 0,0-3-10 15,2-2-12-15,-1-4 7 0,0 0 7 16,0-4-9-16,1-1 5 0,0-1-9 0,0-2 19 15,0 1 15-15,0-4-2 0,0 0-9 16,0 0-3-16,8 1-4 0,-3-5 0 16,-1 0-6-16,9-8 6 0,-1-2-23 0,1-1 12 15,-1-2-14-15,1 3-11 0,-1-2-4 0,0 3-7 16,-3 3-22-16,-3 3-14 0,0 0-26 16,-4 1-33-16,3 2-38 0,-4 1 15 0,1 3-94 15,-1-2-45-15,0 0-33 0,-1 2 28 16,0 0-272-16,-1 1 38 0,1-1 30 0,-1 1 56 15,1 1 18-15,0 1 47 0,1-3 8 0,0 2 23 16,1 0 25-16,2-2 14 0,0 4 11 0</inkml:trace>
  <inkml:trace contextRef="#ctx0" brushRef="#br0" timeOffset="422554.4286">25397 8315 1012 0,'3'-3'352'0,"-2"2"12"0,1-1-34 15,-1 1-45-15,0 1-24 0,0 1-2 16,0 2-22-16,-1 3-10 0,0-2-22 16,0 2-5-16,-2 13-18 0,2-11-23 0,0 6-12 15,0 2-15-15,-9 18-11 0,7-17-16 0,-1-3-3 16,0 0-14-16,1 0-13 0,0-3-19 0,0-3-21 16,0-1-23-16,1 0-42 0,1-2 1 15,0-1-86-15,-2-1-21 0,2 0-69 0,0-3-25 16,0-3 20-16,0 2-266 0,0-2 0 0,-1-2 44 15,1-1 43-15,0 0 19 0,1-1 30 16,-2-10 12-16,1 7 17 0,0-4 10 0</inkml:trace>
  <inkml:trace contextRef="#ctx0" brushRef="#br0" timeOffset="423265.8212">25566 8148 620 0,'1'-4'304'0,"3"-1"-14"0,-1 2-32 15,-3-2-34-15,2 1-1 0,-2-1 1 16,1 1-12-16,0-2-23 0,-2 1 12 0,0 1-27 15,-1-1-28-15,2 5-15 0,0 0 19 0,-9-10 2 16,4 9-16-16,-1 0-30 0,0 3-21 0,-11 3 15 16,-1 2-7-16,6 3-4 0,-1 0 4 15,1 3-21-15,1 2-6 0,3 0 17 0,2-1-13 16,1-1-3-16,3-1 16 0,0-3-3 16,2-1-17-16,0-8 2 0,0 0-7 0,0 9-3 15,0-4 1-15,0-5-6 0,12 12-3 0,-6-11-9 16,-1-1-8-16,2-1 3 0,8-5 4 0,-1 0-16 15,0-1-2-15,0-4 4 0,-1 2-8 16,-1-2 5-16,-3-1-11 0,0 2 2 0,-3 0 2 16,0 4-5-16,0 2 1 0,-4-1 2 15,1 1-12-15,-1 0 6 0,1 2-12 16,-2 0 7-16,1-1-10 0,-1 3 13 0,-1 0 6 16,0 0-9-16,0 0-9 0,3 12 14 0,-3-8-1 0,0 3-9 15,0 0 15-15,0 0 6 0,0 5 5 16,0 3 9-16,0 5-4 0,0-1 5 0,0 2-5 15,0 2-4-15,0 0 7 0,0-3-9 16,0 1-1-16,0-1 10 0,9 19-3 0,-9-25-3 16,0-3-2-16,0-11-13 0,0 11 14 0,0-4 5 15,0 0-7-15,0 0 11 0,0-7 0 16,-12 15-8-16,8-12-2 0,0-1-10 16,-1 0 17-16,0 1-18 0,0-2 0 0,0-1 11 15,-1 0 1-15,2 0-15 0,4 0 16 16,0 0-11-16,0 0 7 0,-7 0-5 0,-2-9-8 15,8 5-6-15,0-1-3 0,1 0 3 16,2-2 11-16,3-8-25 0,2-2-5 0,2 0-18 16,2 2-25-16,-1-4-18 0,2 4-34 0,1-1 11 15,0 1-82-15,3-1-49 0,-4-1-36 16,2 2-42-16,-3 0 27 0,0 1-249 0,1 2 38 16,-5 0 44-16,2-1 36 0,-2 6 38 0,-2 0 14 15,2 0 14-15,-2 2 28 0,5-8 33 16,-3 7 8-16</inkml:trace>
  <inkml:trace contextRef="#ctx0" brushRef="#br0" timeOffset="423992.9747">25774 7986 638 0,'-4'-3'334'0,"0"0"-25"15,0 0-15-15,1-2-35 0,-3 3 22 16,3-3-45-16,0 1-27 0,-1 0 22 0,1 1-24 16,1-1-20-16,0 1 9 0,0-2-15 0,1 0-22 15,1 5-16-15,0 0 21 0,0 0-24 0,14-22-2 16,-6 18-6-16,1-2-13 0,4 0-11 15,1 4 1-15,-2 0-7 0,0 2-11 0,-12 0-16 16,15 0-6-16,16 10-8 0,-16-4 3 0,-1 3-17 16,-3 2-3-16,0 0-10 0,-5 1-2 0,2 6-7 15,-7-4 2-15,-1-6 0 0,0 4 10 16,0 2-16-16,0 1 6 0,-12 17-3 16,10-20-11-16,-4 2 3 0,4-4-3 0,1-1-5 15,0-2 0-15,1 0 11 0,0-2-4 0,0-5 6 16,0 0-14-16,0 0 3 0,0 7 0 15,12 0 9-15,-9-6-9 0,3-2-5 0,-1 0 8 0,2 0-8 16,9-6-2-16,2 0-7 0,-5 0 12 16,1-3 2-16,0 2-2 0,-1 1-6 0,0 0 3 15,-7 2-7-15,0 1 7 0,-2 1-13 16,-1-1-2-16,-2 4-1 0,-1 1 11 16,-2 3-8-16,0 0 1 0,0 0 7 0,-5 11-1 15,0-1 10-15,-2 0-3 0,2 1-8 0,0 0 4 16,1-1-1-16,1 0 3 0,3-3-1 15,-1 0 2-15,3-4-3 0,0 1 9 0,0-8-6 16,0 7-6-16,11 14-3 0,-6-11 12 0,4 3-12 16,2 0 11-16,-3-1-6 0,0 0 10 15,3 3-16-15,-5-2 1 0,1-2 1 0,-3 2 10 16,-2-2-2-16,-1-1 5 0,0 0 6 16,-1-10 1-16,0 9 2 0,0 3-12 0,-15 13 2 15,3-7 13-15,1-8-13 0,2 2-1 16,-7-1 4-16,2-2 7 0,-3-3-14 0,2 0-3 0,-1-1-8 15,0-1-23-15,2-4-13 0,1 1-36 16,1 1-31-16,12-2 12 0,-8 0-77 0,0 0-42 16,-12-15-34-16,10 6-60 0,3 1 27 15,2 1-242-15,2 2 11 0,1-1 70 0,0 1 30 16,2-1 32-16,-1 2 17 0,1 4 19 16,0 0 41-16,0-8-1 0,0 8 13 0</inkml:trace>
  <inkml:trace contextRef="#ctx0" brushRef="#br0" timeOffset="437662.7967">26722 8765 620 0,'0'0'342'0,"0"0"-28"15,0 0-25-15,0 0-41 0,0-14 18 16,0 14-63-16,0 0 3 0,0 0-18 0,0 0-21 16,0 0 15-16,0 0-5 0,0 0-8 0,0 0 0 15,0 0-5-15,0 0-6 0,0 0 7 16,15 8 4-16,-16 0-13 0,1-1-9 0,0 2-4 16,0 7-1-16,0 1-25 0,0 1 9 0,0 0-17 15,0-3-6-15,0 1-18 0,0 0 11 16,0-3-13-16,10 10-5 0,-7-17-20 0,2-3 5 15,-1 0-12-15,2-1-7 0,0 0-7 16,0-4 15-16,2 2-7 0,15-10-17 0,-7 3-7 16,-1-2 4-16,0-1-10 0,-2-2-3 0,0-3 0 15,0 3-16-15,-4-2 3 0,1-3 1 0,-2 6 10 16,0-1-3-16,-2-1-9 0,-1 3-3 16,-1 4 5-16,1 0 11 0,-3 3-11 0,-1-1 3 15,0 2-6-15,0-2 1 0,-1 2 18 16,1 0-13-16,0 1 5 0,-1-1 20 0,0-1-22 15,0 1 8-15,1 2 4 0,-1 0 1 0,0 0 5 16,0 0 9-16,0 0-24 0,0 0-4 0,1-7 10 16,0 7-15-16,-1 0 7 0,2 1 20 15,-2 1-6-15,0 1 6 0,-1 1-1 0,1 1-3 16,-1 1 4-16,1 2 10 0,0 2 4 16,0 5 11-16,0 4 2 0,0 2-20 0,0 1-11 15,0 2 8-15,0 1 10 0,0-1-8 16,0 2 2-16,0 0-14 0,0-1-9 0,0-1-3 0,7 25 15 15,-4-30-7-15,-3-8 1 0,0 3-5 16,0 0 10-16,0-2-6 0,0 0-2 0,0 0 21 16,0-4-13-16,0 1-4 0,0-2 3 15,0 0 0-15,-15 14 2 0,9-10 6 0,-1-4-6 16,2-2 0-16,0 1 15 0,1-2-22 0,-1 0 16 16,0-1 15-16,-3-3-12 0,4 1-13 0,-1-1 17 15,5 0-30-15,0 0 16 0,0 0-20 16,-8 0 8-16,-3-10 5 0,8 5-4 0,3 1-14 15,0-2 11-15,2 1-5 0,5-12 11 0,2 3-29 16,1-5 8-16,1 5-7 0,1-4 0 16,4-1-14-16,1 0 1 0,1 4-50 0,-1 0-23 15,2-2-6-15,-3 3-34 0,2-4-35 16,-1 3-17-16,0 1 18 0,-2 0-156 0,-4-1-46 16,2 1 33-16,-3 4-279 0,-1 0 43 0,-2 1 53 15,0 1 48-15,-2 2 34 0,0 3 34 16,0-2 20-16,-1-1 18 0,1 3 33 0,8-4 35 15,-3 2-4-15,-2 2 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51:4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26848 4896 867 0,'0'0'294'15,"0"0"-29"-15,0 0 2 0,0 0-37 0,30 12-2 16,-23 5-28-16,0 3 1 0,0 1-9 0,0-1-30 16,0 1-4-16,-1 1-15 0,0 2-18 15,0-4-16-15,-2-1-11 0,-3-4 4 0,1-3-11 16,2 4-13-16,-3-4-1 0,-1-12-7 0,0 7-9 16,0-7-6-16,0 8-112 0,0-8-71 15,-10 8-80-15,6-11 18 0,1 1-262 0,-1-2 36 16,-3-7 29-16,-3-1 20 0,1 0-3 0,-1-3 30 15,-2 0 31-15,1 0 13 0</inkml:trace>
  <inkml:trace contextRef="#ctx0" brushRef="#br0" timeOffset="344.4165">26706 4898 906 0,'-2'-4'370'0,"2"-1"-15"0,-2 0-46 16,3 1 9-16,0-2-25 0,1 0-34 15,1 1-13-15,7-5-30 0,0-2-13 0,1 2-13 16,5 0-16-16,1 2-18 0,2 1-19 0,1 0-12 16,2 3-14-16,2 1-20 0,0 2-8 0,-1-1-4 15,-10 2-4-15,5 0-3 0,27 10-19 16,-21-3-8-16,-1 4 7 0,-2 5-11 0,-3 1-4 16,-5 3-10-16,-1-1 7 0,-1 5-7 0,-4 3 2 15,-6 0-1-15,-1-12-17 0,0 3 14 16,0 5-12-16,-19 22 11 0,8-23-19 0,-1-3 12 15,-6 0 8-15,0-2-1 0,-2-5-16 0,-2 1 7 16,-4-2 5-16,1-3-6 0,-2-1-31 16,3-4-21-16,-2 1-31 0,3-2 8 0,-1-2-81 15,14 0-67-15,-4 0-54 0,-14-9 26 16,18 4-230-16,3 1 38 0,3 1 33 0,2-2-32 16,2-1 25-16,2 3 18 0,2-3 20 0,12-4 59 15,2 1 6-15,8 0 16 0</inkml:trace>
  <inkml:trace contextRef="#ctx0" brushRef="#br0" timeOffset="790.6035">27495 4911 853 0,'0'-5'312'0,"0"-1"-62"15,-2 2 2-15,-1 2-57 0,-3-2-15 0,2 2 15 16,-3 1-53-16,0 1 10 0,-9 7-18 0,1-2 2 16,-2 2-45-16,2 0 6 0,1 5-17 15,2-4 10-15,0 2-6 0,0 1 0 0,2-1-17 16,-2 0 21-16,3 0-11 0,6-3-15 0,1 2-11 16,0-4 28-16,2-5-16 0,0 0-9 15,0 8-13-15,0-8-4 0,19 22 20 16,-3-11-4-16,-2-3-6 0,2 1-4 0,3-1-5 15,0-1-4-15,-2 1-29 0,-1-2 1 0,2 2-2 16,-3 1 12-16,-2-3 5 0,-4 0-6 16,-2-1-2-16,0 0 2 0,-5 0-13 0,1 0 0 15,-1-2 11-15,-2-3-1 0,0 0 21 16,0 0-1-16,-16 21-4 0,3-13-5 0,-2 1 4 16,-1-2-2-16,-3 0-2 0,1-4-11 0,-1 1 6 15,-2-2 1-15,3 1-1 0,-2-3-2 16,-1 1-14-16,13-1 1 0,-2 0-82 0,-4 0-47 15,-6-13-47-15,14 6 17 0,3 0-216 0,2 0-106 16,1 0 38-16,2 1 31 0,10-6-7 0,-1 1 25 16,6-2 60-16,5 0 24 0,4 2 32 15,3 1-33-15</inkml:trace>
  <inkml:trace contextRef="#ctx0" brushRef="#br0" timeOffset="1037.7615">27796 5010 315 0,'-1'-2'447'0,"1"4"-87"0,-1-2-39 15,1 0-7-15,0 0-53 0,-1 0-34 0,1 0 28 16,-1 1-37-16,2 0 25 0,1-1-9 0,1 2-25 16,3-1-19-16,1 1-29 0,11 1-9 15,1 0-19-15,4 1-16 0,1-2-29 0,1-2-25 16,-12 0-25-16,6 0-4 0,5 0-133 15,-3 0-69-15,1 0 16 0,-3 0-246 0,-4 0-82 16,-3 0 35-16,-3 0 55 0,-3 0-9 0,-6 0 26 16,6 3 56-16,-8-4 24 0,-2 4 4 15</inkml:trace>
  <inkml:trace contextRef="#ctx0" brushRef="#br0" timeOffset="1230.5879">27806 5121 699 0,'-4'0'379'0,"0"3"-33"0,0-1-26 16,0-1-30-16,3 1-34 0,0 0 46 0,2 0-12 16,2 1-16-16,1-1-35 0,2-1-33 15,9 5-24-15,6-4-25 0,-1-1-47 0,7-1-12 16,-14 0-139-16,9 0-95 0,28-12 15 16,-21 5-370-16,0-1 32 0,-4 0 43 0,3-1 6 15,0 0 63-15,-1-1 15 0,-1 0 39 16,-1 1-18-16,-4-1 9 0</inkml:trace>
  <inkml:trace contextRef="#ctx0" brushRef="#br0" timeOffset="1903.8847">28464 4807 379 0,'-1'-7'446'0,"-1"3"-80"0,-2 0-61 0,0 1-10 15,-1 0-48-15,0 0-35 0,-1 2 7 16,-2 1-25-16,-11-1-23 0,10 1-19 15,-6 0-15-15,-19 11-16 0,14-4-12 0,1-1 18 16,1 1-13-16,2 2-31 0,1-1-10 0,2 1 18 16,-1-1-9-16,4 1-7 0,2-2-9 15,2-2-21-15,2 0 14 0,2 2-14 16,0-4-11-16,2 1 9 0,0-4 13 0,0 0-28 16,0 0 10-16,21 22-4 0,-8-17-5 0,2 2-6 15,0 1-15-15,2-4 20 0,-6 1-9 16,5 0 4-16,-2 2 5 0,-1 0-13 0,-4-2 1 15,-2 0-5-15,-1 0-16 0,-1 0 23 0,-2 1-15 16,-1 0 8-16,0-2 11 0,-2 2-11 0,0 0-17 16,0-6 19-16,0 0 4 0,-11 25-13 15,3-13 16-15,-1 0-10 0,1-2 16 0,-4 0-15 16,3-4 13-16,2-2-6 0,-1 1-9 0,2-1-3 16,0-1 3-16,3-3-1 0,1 2-15 15,-2 0 24-15,2-1-10 0,-2 1 1 0,2 0 15 16,0-2-12-16,2 3 0 0,0-3-3 15,0 0-6-15,0 0 3 0,12 10-6 0,-8-6-4 16,7 5 10-16,0-1-9 0,-4-1-6 0,2 2 3 16,0 0 15-16,0 2 3 0,-1 1 1 15,-3-2 8-15,2 5 0 0,-4-5-1 0,0 1 0 16,-2-1-2-16,-1-1 7 0,0-9-3 0,0 8-5 16,0 4 2-16,-12 17-11 0,6-12 6 15,-3-5-4-15,-1 2 1 0,0-1 8 0,-1-2 2 16,-2 0-11-16,2 1-2 0,-2-3 5 0,3-1-7 15,2-1 8-15,3 0-13 0,1-4 3 0,-1 2 4 16,2-1 2-16,1-1 3 0,1 2 9 0,1-1-2 16,0-4 8-16,0 0 4 0,0 8 2 15,18 9 0-15,-7-8-8 0,2-1-10 16,0 1 14-16,3-2-7 0,-2-1-8 0,0-2-16 16,2 1-13-16,-3-3-25 0,-1-1-21 0,-2-1-28 15,2 0 8-15,-12 0-111 0,8 0-38 0,5 0 23 16,16-18-247-16,-13 11-63 0,-2-3 38 15,0 0 35-15,0-2 40 0,0 0 16 0,-1-4 37 16,2-1 14-16,4 0 38 0,0 0 7 16,-5-2 20-16</inkml:trace>
  <inkml:trace contextRef="#ctx0" brushRef="#br0" timeOffset="2331.2257">28653 5024 310 0,'-1'-3'421'15,"0"-1"-83"-15,0 0-30 0,2 1-10 16,0 0-27-16,0-1-35 0,3 3 21 0,-1-2-12 16,3 2-45-16,0 0-4 0,2 2-20 15,6 4 11-15,2-1-30 0,1 6-25 0,-1 4 14 16,1 0-28-16,-4 2-8 0,2-2-10 0,-1 6-6 15,-6-4-14-15,0 0 8 0,-2 0-27 16,-4-4 0-16,-1 0-12 0,0-4 14 0,-1-8-13 16,0 7-2-16,0 0-12 0,0 0 14 0,-20 8 17 15,14-8-10-15,-2-4 1 0,1-1 0 16,1-2-8-16,2-1 2 0,4 1 3 16,0 0-6-16,0 0-5 0,-16-11 4 0,15 6-6 15,-1-2-7-15,2 0-1 0,3-9-9 0,-3 7-12 16,13-15 13-16,-4 9-12 0,0 2-4 0,4 2-3 15,-4 3 0-15,6 1-21 0,-1 0 1 16,1 2-27-16,-3 1-3 0,-1 1-48 0,-11 3 8 16,11 0-89-16,-1 0-36 0,-2 0-62 15,0 0 25-15,5 0-290 0,11 15 34 0,-16-12 35 16,5 6 44-16,-5-2 49 0,-2-2 4 0,2 7 27 16,0-5 32-16,-3 1 32 0,3 2-17 0</inkml:trace>
  <inkml:trace contextRef="#ctx0" brushRef="#br0" timeOffset="2553.818">29087 5269 1211 0,'1'2'405'0,"0"1"-14"0,0 2-38 0,1 0-37 16,-2 2-22-16,0 0-23 0,0 0-21 15,-1 1-42-15,1 1-11 0,0 6-26 0,-12 16-14 16,6-17-17-16,2-1-16 0,-3 1-24 0,2-5-47 15,3-1-33-15,0-1-3 0,0 1-109 0,1-5-52 16,0-1-85-16,1-2 20 0,0 0-303 16,4 0 50-16,0-1 33 0,1-1 25 0,13-3 40 15,2 1 10-15,2-4 41 0,3 2 13 16,3-3 11-16</inkml:trace>
  <inkml:trace contextRef="#ctx0" brushRef="#br0" timeOffset="2972.9334">29601 5112 813 0,'0'-8'408'15,"-2"4"-96"-15,-1-1-23 0,0 2-29 16,-2 1-36-16,-2 0-30 0,0 2-27 0,-1 1 11 16,-3-1-31-16,-17 10-8 0,8 0-27 15,2-2 1-15,2 3-34 0,0-3-7 0,3 4-9 16,0-2 10-16,3 2-3 0,-1-4-8 0,7-2-4 15,-1 1-2-15,1-2-4 0,4-2-7 0,0 1 1 16,0-4-7-16,0 0-1 0,12 8-26 0,2-3 15 16,3-1-22-16,0-2-2 0,3 1-1 15,1-3-17-15,-10 0 27 0,5 0-8 16,-2 0-6-16,3 0 11 0,12 10-9 0,-19-7-7 16,4 1 26-16,-3 1-31 0,-3 1 13 0,-1-2 8 15,-5 1 7-15,2 0-16 0,-1-1 26 16,-3 3-11-16,0-7 0 0,0 0 12 0,-11 22 12 15,4-7 8-15,-6-5-12 0,1 1-5 16,-3-3 11-16,-2-1-8 0,0 1-27 0,-4-4 18 16,2-1 9-16,0 1-8 0,-1-4-19 0,10 0-7 15,-3 0 1-15,1 0-117 0,-10-13-60 0,15 9-79 16,1-1 23-16,0-2-245 0,4 2 7 16,2-2 40-16,2 2 29 0,-2-2 25 0,14-11 70 15,-2 8-1-15,5-1 4 0,2 3 11 16</inkml:trace>
  <inkml:trace contextRef="#ctx0" brushRef="#br0" timeOffset="3701.7616">29940 5000 373 0,'-2'-3'403'0,"-2"0"-15"16,1 0-64-16,1-2-31 0,0 2-6 0,0-1-34 15,-1 0 21-15,2 0-18 0,-1 0-15 16,1 0-33-16,1 0-21 0,1 0-7 0,-1 4-16 16,0 0-27-16,0-8-3 0,10-2-18 0,1 1-10 15,1 2-12-15,3 2-9 0,-1 3-13 16,2-3-2-16,4 4-15 0,-12 1-1 15,7 0-17-15,11 15 5 0,-12-6-10 0,-5 2 7 0,1 0-14 16,-4 2 3-16,-2 3-3 0,-2-2-1 16,-2-6-8-16,0 7 6 0,0 0-12 0,-14 18 15 15,10-16-8-15,-2-2 2 0,1 0-4 16,1-3-3-16,0-3 2 0,1 0 2 0,1-2 1 16,-1-2-2-16,3 0 11 0,-2-2 8 0,1 0 0 15,0-1 6-15,1 0-8 0,0-2 2 16,0 0-2-16,0 0-8 0,12 4-2 0,-6-6-10 15,7-4 1-15,-1 1-19 0,1-3 4 0,1 1 9 16,-6 3-10-16,-3-1 1 0,1 2-4 0,-1 0 4 16,-3 1-5-16,-2 1-1 0,0 1-8 15,-2 1 11-15,-1-1 1 0,0 2-11 0,-2 0 5 16,-6 7 11-16,-1-5 6 0,1 5-2 16,-1 0 13-16,2 0-15 0,1 2 10 0,1-1-3 15,2 0 6-15,-1 0 3 0,5 1-4 0,2-3 10 16,0-8 4-16,0 12-3 0,12 15-13 0,-4-13 13 15,3 1-14-15,2-1 4 0,0 1-1 16,2 2-6-16,-1-2 9 0,1 2-16 0,-1 1-1 16,-3-1 10-16,1-1 0 0,-3 0-5 15,-1-3 2-15,-4 0-8 0,2-1-1 0,-4 6 10 16,0-9-1-16,-2-9 2 0,0 8 7 0,-16 13 2 16,7-10 11-16,-5-3-3 0,1 2 5 15,-5-4-11-15,1 0 1 0,-2-1-7 16,-4-1 9-16,-3-3-4 0,12-1-11 0,-3 0-5 15,-6 0 1-15,0 0-23 0,-26-11-46 0,26 4-35 16,1 2 9-16,2-3-154 0,2-2-67 16,2-3 26-16,5 4 27 0,3 2 22 0,-3-3-306 15,7 3 41-15,2 2 37 0,0-1 49 0,2-1 16 16,0 3 58-16,0 4 3 0,0 0 29 16,0-7 15-16,13-10 9 0</inkml:trace>
  <inkml:trace contextRef="#ctx0" brushRef="#br0" timeOffset="53805.8147">29923 2590 650 0,'0'0'278'0,"0"0"-29"16,0-13-23-16,0 13 4 0,0 0-9 15,22-22-15-15,-19 19-53 0,-3 1-5 0,2 0-11 16,-2 1-11-16,2 2-15 0,-2 1-4 0,0 3 1 16,2 2 8-16,-4 13 12 0,2-8-14 15,0 8 21-15,0 4 12 0,0 5-11 0,0 0-11 16,0 1 2-16,0 1-19 0,-11 31-2 0,8-31-27 16,1 0 8-16,-1-1-13 0,-1-2 0 15,2-4-23-15,0-3 10 0,2-1-12 0,-3-3-10 16,1-4-16-16,2-5-16 0,0-2-25 0,-1 1 1 15,1-7-112-15,0 0-43 0,4 0-36 16,0 0 19-16,-4-5-224 0,2 0-59 16,5-6 22-16,-2-3 31 0,-1 0 11 0,3 0 26 15,-3 2 25-15,1-4 13 0,-1 5 17 0</inkml:trace>
  <inkml:trace contextRef="#ctx0" brushRef="#br0" timeOffset="54200.492">30118 2696 448 0,'4'-4'381'0,"-2"1"-83"0,0 2-42 0,-1-1-21 15,2 1-39-15,-1 1-13 0,0 0 2 0,-2 2-21 16,0 0-8-16,0 1-22 0,0 2 12 16,-2 0-8-16,2 0-15 0,-10 9-27 0,6 0 21 15,-3 1-6-15,-3-1-24 0,2-2-14 0,0-3 14 16,-1 2-23-16,-1-1 6 0,1-4-36 0,1 0 8 15,-1 1 19-15,-3 0-14 0,4-3-20 16,0-1-1-16,1 0-12 0,0-3 16 0,3 2-21 16,0-1 0-16,0 0-3 0,0 0 20 15,1-1-20-15,1 0 16 0,2 0-18 0,0 0 20 16,0 0-21-16,0 0 1 0,0 0 13 16,-9 5-7-16,11-3-19 0,0 0 13 0,3 4 14 15,3 5 7-15,1-1-11 0,0 1 6 0,-1 0-1 16,0 3 8-16,1-2 1 0,3 0 0 0,-4-2-3 15,1 0-3-15,-4-2-7 0,2-2 4 16,-3-1 2-16,0 1-1 0,-1 0-74 0,1-3-42 16,-2-1-47-16,3-1-76 0,-5-1 21 15,0 0-306-15,6 0 44 0,6 0 40 16,11-13 36-16,-6 6 26 0,-3 2 15 0,-3-2 23 0,2-1-25 16,1-1-4-16</inkml:trace>
  <inkml:trace contextRef="#ctx0" brushRef="#br0" timeOffset="54775.5209">30379 2803 367 0,'2'2'417'0,"0"3"-37"16,5 8-31-16,-1 1-38 0,-2 0-28 0,2 0-36 16,-2 5-13-16,0-5-14 0,-1-1-32 15,3 0-3-15,-4-2-29 0,1 0-24 0,-1-4-15 16,-2-1-9-16,0-6 2 0,0 0 6 15,0 6 1-15,0-6 5 0,0 0 15 0,0 7-15 16,0-7-22-16,-2 5-9 0,-1-7 8 0,3-1-15 16,-2-3-20-16,2 0-8 0,-2-1-8 15,2-9 2-15,0 6-12 0,0-4-5 0,0 1-8 16,0 1 5-16,12-14-8 0,-6 13-11 0,-1 3 9 16,1 5-17-16,1 1 7 0,2 2 4 15,0 1-11-15,-9 1 12 0,11 0-8 0,18 17-3 16,-10-12 9-16,-4 5-5 0,1 2 3 0,-3 0 2 15,1 0-10-15,-3 3 4 0,-4-4-4 16,0-2 4-16,-3-1-10 0,1 0 12 0,-3-3-3 16,-2-1 2-16,2 1 4 0,-2-1 3 0,0 0 3 15,0-4 5-15,0 0 6 0,0 0-3 16,0 0 8-16,-2 7 0 0,0-9-4 0,2 0-13 16,-2 0 13-16,-1-2-13 0,2 1 7 0,0-2-16 15,1-1 1-15,0 1 6 0,5-10-3 16,-5 15-9-16,9-24-4 0,-3 15 6 0,6-1-5 15,1 0 8-15,1 3-4 0,4 1-10 0,2 3 13 16,0 1-9-16,-11 2 10 0,6 0-12 16,19 16 2-16,-18-10 10 0,-3 5-2 0,-1 1-5 15,-3-4 9-15,-5 0-8 0,0 1 0 16,-1 7 6-16,-3-6-8 0,0-10 1 0,0 8-3 16,0 0-11-16,-9 6-28 0,4-8-41 0,-3 4 9 15,0-3-72-15,4-4-52 0,0-2-50 0,-1-1-54 16,3-4 27-16,0 1-230 0,2-1-4 0,0-2 32 15,0-1 48-15,4-11 31 0,-4 9 25 16,11-18 20-16,1 9 28 0,-1 3 11 0,5 0-29 16</inkml:trace>
  <inkml:trace contextRef="#ctx0" brushRef="#br0" timeOffset="55027.6922">30982 2834 588 0,'6'12'327'0,"-2"1"-3"0,-4-3-36 15,0 1 28-15,0-11-44 0,0 29-34 0,2-11 21 16,-2-11-15-16,0 3-21 0,0 0-36 0,0-1-1 15,0 1-15-15,0-3-25 0,0 1-12 16,0-2 18-16,0-6-4 0,0 7-20 0,13 2-7 16,-7-7-8-16,0-4-17 0,7-2-9 15,3-5-48-15,0-1-1 0,0-4-47 0,-1 1 3 16,1-2-13-16,-5-2 4 0,3 3 1 0,-7 0 0 16,1 1-43-16,-7 3 3 0,1 3-22 0,-2 7 8 15,0 0 7-15,-20-17-20 0,8 15-13 16,-1 0-25-16,13 2-2 0,-16 0-18 0,-1 0-38 15,1 0 17-15,3 0-180 0,-8 13-124 0,14-13 40 16,3 4 32-16,-2-1 19 0,4-1 36 0,0 0 0 16,0 0 10-16</inkml:trace>
  <inkml:trace contextRef="#ctx0" brushRef="#br0" timeOffset="55358.1281">31309 2885 376 0,'5'-3'351'0,"-1"1"-25"0,-1-1-55 16,1 1-8-16,-2-2 14 0,2 3-24 0,-1-1-14 15,1-2-35-15,-2 0-22 0,1 3 1 16,-3-3 8-16,0 2-15 0,2 0-30 0,-4-1-6 16,-1 1-19-16,1 2-6 0,-3-1-11 0,1 2-22 15,-2 0-15-15,-8 7 10 0,-2-1 8 0,0 2-6 16,1 5-23-16,-1 1-12 0,5-2 3 0,0 1 4 15,3-2-7-15,0 3-1 0,4-5 4 16,3 1-26-16,-1-2 15 0,2-9-2 0,0 5-5 16,0-5-18-16,0 8 9 0,13 2-12 15,6-5-2-15,3-8-77 0,-13 3-6 0,16-9-40 16,-5-2-27-16,-4 0-36 0,-3 0-23 0,3-4 19 16,1 0-168-16,0-5-94 0,-4 3-9 0,1-5 44 15,-6 0 16-15,1 1 52 0,1-2 25 16,-8-1-36-16,2 0 2 0</inkml:trace>
  <inkml:trace contextRef="#ctx0" brushRef="#br0" timeOffset="55601.7923">31423 2530 389 0,'-4'-11'329'15,"2"5"-31"-15,-2 3-24 0,1 1-29 16,-1-3-25-16,2 3-9 0,-4-1-22 0,4 3-18 16,0 1-5-16,0 2-7 0,-2 3 31 15,1 11-24-15,-1 2-18 0,0 2 49 0,4 6-6 16,-2 2-4-16,2 3-26 0,0-18-10 0,0 8-10 15,0 5-21-15,0 2-3 0,13 29-13 0,-9-30-7 16,-2 0-10-16,3 1-14 0,-3-3-12 0,3-3-11 16,-1-1-30-16,1-6-14 0,1-2 0 15,3-3-117-15,-2-5-46 0,0 0-63 0,2-5 24 16,-9-1-211-16,6 0-71 0,6 0 12 16,17-17 49-16,-14 10 29 0,2 1 25 0,4-2 0 15,0 4 16-15,8-1 55 0,1 1 10 0</inkml:trace>
  <inkml:trace contextRef="#ctx0" brushRef="#br0" timeOffset="56057.9893">32145 2842 424 0,'0'-5'416'0,"0"1"-58"0,-2 1-31 15,0 1-18-15,-3 1-38 0,-2 1-4 0,0 0-28 16,-8 8-27-16,-3 1-24 0,2 3 18 15,-2 1-50-15,0 3-8 0,3 1-12 0,1 0-4 16,2-2-21-16,2 1-4 0,0 2-6 16,4-4-17-16,1-2-17 0,3-4 5 15,2-1-10-15,0-1-8 0,0-6 7 0,0 0-5 16,0 0-6-16,13 11 10 0,-5-10-22 0,11-3-2 16,-11 2-10-16,20-11 0 0,-10 2 9 15,1 1-7-15,-2 3-12 0,2-6-11 0,-4 2 7 16,-1 1-18-16,-3 7 25 0,-3-4-16 0,-2 3-10 15,0 1-9-15,-6 1 21 0,0 0-3 16,9 11 17-16,-7-5 26 0,0 11 18 0,0 6 7 16,-2-1-1-16,3 3 0 0,-3-12 9 0,0 9-9 15,0 2-10-15,0 2 8 0,0 1-22 16,0 2 6-16,0-3-7 0,0-1-11 0,0-1 10 16,0-3-2-16,0-3-11 0,0-3-12 15,0-3 25-15,9 8-17 0,-4-15-7 0,1-4 1 16,1-1-13-16,9-3-23 0,-16 3-32 0,29-9-42 15,-12 3 10-15,-5-2-86 0,1-5-51 0,-1 3-51 16,-1-1-65-16,-2 0 29 0,-3 4-214 16,2-5 24-16,-4 10 19 0,-2-6 60 0,-2 1 30 15,0 7 24-15,0 0 5 0,-18-19 25 16,7 7 14-16,-7 2 6 0</inkml:trace>
  <inkml:trace contextRef="#ctx0" brushRef="#br0" timeOffset="57088.8698">29929 2960 439 0,'1'2'311'0,"-2"-1"-28"0,1-1-51 16,0 0-13-16,1 2-6 0,0-1-24 0,-2 0-23 15,2 0-19-15,-2-1-31 0,1 1-5 16,0-1-12-16,-1 1 1 0,1 0 0 0,0 0-17 16,0-1-15-16,0 0 0 0,0 1-17 0,0-1 10 15,1 0-20-15,0 0-4 0,-2 0-4 0,1 0-10 16,1 2 14-16,-1-2-12 0,0 0 2 15,0 0 1-15,-1 0-2 0,1 0 3 16,0 0 1-16,0 0-5 0,0 0 18 0,0 0-19 16,0 0-17-16,0 0 28 0,0 0-19 0,0 0 11 15,0 0-2-15,0 0 1 0,0 0-25 0,0 0 14 16,0 0-7-16,0 0 10 0,0 0-17 16,0 0 15-16,0 0-15 0,0 0 15 15,0 0-18-15,0 0 9 0,0 0 3 0,0 0 7 16,0 0-17-16,0 0-2 0,0 0-13 15,0 0 25-15,0 0-14 0,0 0 1 0,0 0-8 0,0 0 24 16,0 0-5-16,0 0-4 0,0 0-20 16,0 0 25-16,0 0-15 0,0 0 17 0,0 0-24 15,0 0 4-15,0 0 4 0,0 0 3 16,0 0 1-16,0 0 16 0,0 0-18 0,0 0 5 16,0 0-4-16,0 0-6 0,0 0 7 0,0 0 4 15,0 0 21-15,0 0-35 0,0 0 1 0,0 0 26 16,0 0-17-16,0 0 17 0,0 0-11 0,0 0-6 15,0 0-10-15,0 0 1 0,0 0 19 16,0 0-5-16,0 0-18 0,0 0 5 0,0 0 17 16,0 0-15-16,0 0 12 0,0 0-7 15,0 0-3-15,0 0 4 0,0 0 9 0,0 0 7 16,0 0-10-16,0 0-5 0,0 0-7 0,0 0 7 16,0 0-2-16,0 0-4 0,0 0 4 15,0 0-5-15,0 0-7 0,0 0 22 16,0 0 0-16,0 0 1 0,0 0-23 0,0 0 20 15,0 0-7-15,0 0-1 0,0 0-2 16,0 0 9-16,0 0-16 0,0 0 2 0,0 0 10 16,0 0 0-16,0 0-3 0,0 0-29 0,0 0-11 15,0 0-39-15,0 0-20 0,0 0-47 0,0 0 15 16,0 0-231-16,0 0-62 0,0 0 34 16,0 0 27-16,0 0 24 0,0 0-8 0,0 0 11 15,0 0-9-15</inkml:trace>
  <inkml:trace contextRef="#ctx0" brushRef="#br0" timeOffset="58236.0764">29557 3558 333 0,'0'0'354'15,"0"0"-69"-15,0 0-10 0,0 0-4 16,0 0-39-16,0 0-5 0,24 22-10 0,-24-13-32 15,0 6 34-15,0 4-31 0,-11 22-22 16,9-20-17-16,-2 2-16 0,1-4 5 0,-3 2-16 16,3-2-31-16,-2 2-16 0,0-4-14 0,2-2 8 15,0-4-26-15,1-2-6 0,0-3-39 16,1 1-43-16,0-4-21 0,0-1-48 0,1-2-85 16,5-2 19-16,-1 1-274 0,1-2 40 15,10-4 16-15,-2-1 28 0,2 0 23 0,0-4 32 16,3 2-4-16,-3-1 1 0</inkml:trace>
  <inkml:trace contextRef="#ctx0" brushRef="#br0" timeOffset="58703.8213">29838 3612 367 0,'5'-5'392'0,"0"1"-78"0,-3 2-19 16,-1-1-40-16,0 1-10 0,-1 2-40 0,0 0-7 15,-2 3 8-15,0-1-18 0,-2 2-34 16,-5 7-19-16,-3-1 4 0,0 2-13 0,0 0-9 15,-4 0-22-15,3 0 10 0,-3 1-13 16,2-1-11-16,-2-2 10 0,2 0-11 0,0-1-7 16,0-2-12-16,2 1-6 0,2 1-29 15,1-6-3-15,-1 1 18 0,5-1-5 0,0-2-2 16,2-1 2-16,3 0-11 0,0 0-2 0,0 0 14 16,0 0-3-16,0 0-26 0,0 0 0 15,-11-11-2-15,13 9-1 0,-1 0 0 0,1 0 1 16,0 2-2-16,0 0-6 0,2 2 6 15,1 0-14-15,6 8 14 0,-4-2 1 16,0 4 19-16,2-1-21 0,2 0 27 0,2 4 3 16,-1-2-18-16,-1-2 5 0,2 1-4 0,-1-2-3 15,-1-3 19-15,3 3-27 0,-2-3 18 0,-3-2 1 16,-1 0 10-16,0-2-15 0,-1-1-3 0,-1-1 6 16,1 0-15-16,-7-1 9 0,0 0-4 15,10 0 4-15,-5 0 0 0,-5 0-8 0,24-15-3 16,-15 9 4-16,-2-2-15 0,-1 2 4 15,-3 0 4-15,0 1-19 0,0-2 11 0,0 2 2 16,-1 1-58-16,0 1-23 0,0-2 0 0,-2 1-23 16,0 4-29-16,0 0-32 0,0-8-32 0,0 2 19 15,0 6-242-15,0-9-37 0,0 2 23 16,0 0 58-16,0 1 11 0,0 6 18 0,16-25 32 16,-9 17 20-16,2-3 15 0</inkml:trace>
  <inkml:trace contextRef="#ctx0" brushRef="#br0" timeOffset="59178.6164">30205 3595 269 0,'1'-3'351'0,"1"-1"-45"15,-5 2-14-15,3 1-25 0,0-1-26 0,0 1-27 16,1 0 4-16,-1 0 18 0,0-2-29 0,0 3-37 15,2-2-8-15,0 2-11 0,-2 0-14 16,0 0-16-16,0-1-13 0,0 2-11 16,2-1-10-16,-2 3 15 0,2 1-5 0,0 1 12 15,0 0 10-15,6 12-31 0,-4 2 10 16,1-1-9-16,1 3 1 0,-1-4-14 0,2 0-11 0,-5 0-15 16,3-1 12-16,1-2-13 0,-3 0 5 15,-1-3-8-15,2-3-19 0,-2-2-2 0,0-2 2 16,-2 0-25-16,0 0-11 0,2-3 1 15,0 1-124-15,-2-2-53 0,0 0-41 16,0 0 22-16,0 0-183 0,11-14-96 0,-9 9 47 16,4-10 32-16,-2 2-32 0,4 0 29 0,-4 3 72 15,-2 1-2-15,3 0 10 0,-3 3-4 16</inkml:trace>
  <inkml:trace contextRef="#ctx0" brushRef="#br0" timeOffset="59395.685">30348 3629 586 0,'2'-3'349'0,"-3"1"-42"16,2-1-21-16,-1 0-43 0,-1 3-5 0,-1 0 4 16,2 3-28-16,-2 0-24 0,-3 1 22 0,3 1-24 15,-9 10-1-15,2-1-17 0,-3 2-15 16,2-2-30-16,-1 2 7 0,-1-1-22 0,3-2-7 16,0-1-13-16,2-1-31 0,0 1-14 0,1-3-5 15,3-4-74-15,0 1-35 0,0-4-37 0,3-2-66 16,0 0 16-16,0 0-300 0,0 0 11 15,0-5 27-15,2 1 24 0,-2-1 20 16,2 1 41-16,0 0 37 0,-1 0 12 0,1-1 9 16</inkml:trace>
  <inkml:trace contextRef="#ctx0" brushRef="#br0" timeOffset="59628.3008">30161 3699 577 0,'-5'0'428'0,"1"0"-79"16,2-1-33-16,-1 1-19 0,3 0-51 16,-2-2-5-16,0 2-30 0,2 0-9 15,0 0-17-15,2 0-10 0,3 2-34 0,1-1-24 16,1-1-15-16,10 2-10 0,-6-2-76 16,6 0-43-16,3 0-40 0,0 0-41 0,2 0-47 15,-1 0 16-15,0 0-185 0,-2 0-87 0,0 0 8 16,-2 0 39-16,0 0 50 0,1 0-7 15,-5 0-1-15,-3 0 27 0</inkml:trace>
  <inkml:trace contextRef="#ctx0" brushRef="#br0" timeOffset="59907.5442">30511 3580 507 0,'0'-3'398'15,"2"0"-63"-15,-2 0-45 0,0 2-22 16,2 1-35-16,0 1 41 0,1 3 6 16,-1 1-21-16,8 7-10 0,-2 5-22 0,-1-1-26 15,-3 3-13-15,-1 1 2 0,-1 0-24 16,-1 4-25-16,-1-4-25 0,0 0-1 0,0-13-12 16,0 6-10-16,0 2-10 0,0-3-9 0,0-1-29 15,0 0-47-15,0-4 0 0,-10 7-79 0,10-9-24 16,-2-2-66-16,2-1-44 0,0-2 21 15,6-2-183-15,-6-1-100 0,4 1 23 0,0-2 39 16,7-6 17-16,-2 0 41 0,2-2 11 0,-2 1 17 16,2 1 45-16,0-3-24 0</inkml:trace>
  <inkml:trace contextRef="#ctx0" brushRef="#br0" timeOffset="60169.9226">30733 3637 516 0,'0'-4'427'16,"3"2"-51"-16,-3-1-52 0,0 0 3 0,1 1-40 15,-2-3-44-15,1 4-13 0,-3 0-26 0,1-1-3 16,-2 2-29-16,-1 1-4 0,1 1-28 0,-3 1-11 16,-6 7-7-16,1-1-12 0,2 2-22 15,-2 2 0-15,3 2-19 0,-1 0 14 0,2 2-5 16,-3-2-10-16,3-1-7 0,2 1-3 16,-1-1-8-16,3 2 11 0,2-5-16 0,2-11-7 15,0 10-1-15,0-2-5 0,11 6-9 0,-6-10-2 16,0-1-17-16,12 6 0 0,-5-4-127 15,7-4-26-15,-19-1-45 0,15 0-56 0,18-11 23 16,-16 4-254-16,-1 0 24 0,-2-3 6 16,0 3 50-16,-3-5 16 0,0 2 22 0,-2-2 32 15,0-1 1-15,-3 1 6 0</inkml:trace>
  <inkml:trace contextRef="#ctx0" brushRef="#br0" timeOffset="60413.0696">30676 3412 449 0,'-3'-2'395'0,"0"1"-61"16,1 1-35-16,0-1-50 0,2-1-25 15,-2 1-22-15,0 1-30 0,0 1-14 0,0-1-6 16,3 2-18-16,0-1-8 0,-1 0-23 0,4-1-50 15,-2 2-47-15,4-1-46 0,2-1-71 0,9-3 8 16,-5 3-289-16,1 0-11 0,4 0 49 0,18-8 4 16,-20 5 22-16,0 0 11 0,-7 3 7 15</inkml:trace>
  <inkml:trace contextRef="#ctx0" brushRef="#br0" timeOffset="60649.6983">30894 3338 710 0,'-1'-3'432'0,"0"2"-68"0,1 0 21 0,0 0-56 16,0 2-32-16,0 0-34 0,0 2 11 15,1 1-32-15,0 3-13 0,-1 0-23 0,2 14-22 16,-2-12-15-16,0 7-16 0,0 3-21 0,0 2-11 16,8 21-15-16,-8-20-13 0,1-3-16 15,1 2-42-15,0-3-35 0,-2-1 0 0,4-5-110 16,-2-2-57-16,-2-2-40 0,3 0 20 0,-3-2-267 15,3-3-50-15,-1 1 58 0,0-2 39 16,-2-1 12-16,2 2 35 0,-2-1 8 0,2 1 57 16,0 0-22-16</inkml:trace>
  <inkml:trace contextRef="#ctx0" brushRef="#br0" timeOffset="61177.6528">31078 3672 1010 0,'0'6'363'0,"0"0"25"0,-2 11-51 16,2 0-23-16,0-10-21 0,0 7-38 0,-10 15-17 16,10-16-21-16,-2-2-21 0,0-3-26 15,0 1-13-15,2-1-24 0,-1-4-12 0,1 0-7 16,-2 0-7-16,2 1-15 0,0-4-9 16,-2 1-4-16,2-2-14 0,0-3-10 0,2 0-7 15,0 0-13-15,7-11-16 0,1 2-12 0,-2-2-7 16,5 0-4-16,-3 2 11 0,3-1-20 15,-1 3 8-15,-3 1-10 0,0 4 4 0,0 0 0 16,0 3 8-16,-2 1 5 0,-7 1-6 0,6 0 2 16,15 13 4-16,-9-2-4 0,0 0 27 15,-3 3 0-15,2 0 9 0,-4 3-17 0,-2-4 2 16,1 1 10-16,-4-4-2 0,1-1-2 0,-1-2 3 16,0-2-9-16,0-1 10 0,-2 0-5 15,2-1 15-15,-2-1 20 0,0 0-2 0,0-2-13 16,0-1 1-16,0-1-2 0,0-2-9 0,-2-1-15 15,4-2-11-15,0-9 10 0,-2 8-3 16,10-14-7-16,-7 10-3 0,5-4-2 0,-4 6 3 16,6-1-4-16,-1 5-2 0,-1 1 3 15,2 2-6-15,-1 3 7 0,-9 0-4 0,13 0-5 16,18 13 2-16,-14-6 17 0,-4-1-5 0,1 6 7 16,-4 0-11-16,1 3 1 0,-1-4 4 15,-3 2-5-15,-5-3 1 0,2-2 7 0,-4-1-6 16,0-7-4-16,0 6-21 0,0-6-47 0,0 6 6 15,0-6-120-15,0 0-42 0,-9 12-65 0,5-12 27 16,-2-2-292-16,2-1 57 0,0-2 7 16,4 1 56-16,-2-2 18 0,2 2 65 0,0-3-17 15,8-5 50-15,4-1 22 0,-7 3 11 16</inkml:trace>
  <inkml:trace contextRef="#ctx0" brushRef="#br0" timeOffset="61460.8642">31547 3779 840 0,'-2'6'382'15,"-3"11"-27"-15,-1-2-46 0,-1 2 21 16,2 0-36-16,1-1-12 0,2-5-22 0,-1 0-13 16,3-1-27-16,0-3-1 0,0-7-23 15,0 8-5-15,0-8-10 0,0 7-26 0,0-7-6 16,11 14-23-16,-3-11 3 0,-2-3-24 0,1 0-11 16,13-3-26-16,-11 3-21 0,18-11-20 0,-8-1-22 15,-2 0-16-15,-1-1 4 0,-1 1-6 16,-3 0-8-16,-1-1 10 0,-5 2-18 15,-3 2 5-15,-1 1-11 0,-2 8-2 0,0 0 2 16,0-6-10-16,-15-3 15 0,8 8 3 0,-2 1-55 16,-9-1-21-16,2 1-18 0,16 0-29 0,-15 0-14 15,-1 0-47-15,5 0 18 0,2 0-217 16,1 0 31-16,8 0 31 0,0 0-68 0,0 0 23 16,-10 5 29-16,14-4 30 0,2 0-8 15,11 5 17-15</inkml:trace>
  <inkml:trace contextRef="#ctx0" brushRef="#br0" timeOffset="61947.6589">31909 3873 1015 0,'4'-3'361'0,"-2"0"-27"16,1 2-45-16,0-5 21 0,1 4-20 0,-4-3-36 16,0 2-20-16,0 1-9 0,-2-3-19 0,-3 4-24 15,0-1-19-15,1 2-2 0,-1 0-23 16,-1 1-19-16,1 1-5 0,-9 4-17 0,1 2-1 15,4-2-11-15,0 6-10 0,1-1-10 0,3 0-2 16,3-2-20-16,2 1-1 0,0-10 3 16,0 5-3-16,0 2-3 0,0-1-8 15,15 13-13-15,-8-13-11 0,4-2-24 0,-4-1-20 16,0-2 0-16,-7-1 4 0,16 0-41 0,-1 0-9 16,14-15-26-16,-15 5 2 0,-3-1-6 15,0 0-3-15,-1-4 7 0,-2-1-20 0,1 1 0 16,-7-4 19-16,1-2 2 0,-3 11 3 0,0-8 20 15,0-3 13-15,0-1 9 0,-12-24 25 16,8 21 16-16,-2 4 15 0,1 0 15 0,-2 6 40 16,3 1 23-16,1 2-20 0,-1 4-8 15,0 3 9-15,2 1-4 0,-1 3 5 0,-2 1-5 16,5 0 27-16,0 0-9 0,-9 19 36 0,5-4 6 16,0 2-7-16,1 4-5 0,1 1 13 0,0 3-2 15,2 1 5-15,0-11-8 0,0 8-8 16,0 3-9-16,0 5-12 0,11 27-12 0,-9-32-2 15,2 0-5-15,1-3-10 0,0-2-42 16,2-5-27-16,-3 3-42 0,5-4 6 0,-5-7-161 16,6-2-70-16,-2-2 26 0,9-1-271 15,-4-2 31-15,-7-1 33 0,8 0 34 0,15-15 30 16,-11 6 46-16,5 1 45 0,-3 1-9 16,4-1 16-16,5-1 7 0</inkml:trace>
  <inkml:trace contextRef="#ctx0" brushRef="#br0" timeOffset="62341.206">32311 3916 304 0,'-3'-4'470'0,"-1"1"-56"0,-9 0-61 16,-1 1-3-16,3 0-23 0,11 2-50 15,-16 0-38-15,3 0 3 0,-16 16-18 0,16-7-18 16,1-1-31-16,3 3-15 0,0 0-15 16,0-1-10-16,4 0-22 0,-1-3-5 0,4 0-24 15,0 0-1-15,2-3 10 0,0 1-14 0,0-5-3 16,0 0-22-16,0 0-6 0,11 10-16 15,-5-9 14-15,1-1-22 0,0 0 17 0,0 0-24 16,1-1-6-16,2 1 12 0,-1 0-4 16,2 0-5-16,0 0-18 0,-4 0 20 0,1 0-3 15,-3 0-14-15,-5 0 10 0,9 0-3 0,-9 0 4 16,11 7 3-16,-11-1 7 0,3 9 3 0,-3 4 0 16,0-8 10-16,0 6 2 0,0 4-5 15,0 1-1-15,0 0 1 0,0 1 6 0,0-1-5 16,0 0-6-16,0 0-3 0,0-4 6 0,0 0-13 15,0-4 7-15,0-3-2 0,0-2 4 16,0-2-6-16,0-7-23 0,0 0-23 0,0 7-40 16,4-2 4-16,0-6-64 0,2 0-38 15,-2-2-39-15,9-4-63 0,-2 0 25 0,-2 0-274 16,-2 2 22-16,0 1 36 0,-1 0 21 0,0 0 65 16,-2 1 24-16,0-2 31 0,1 3-17 0,-1 0 36 15,0-1-30-15</inkml:trace>
  <inkml:trace contextRef="#ctx0" brushRef="#br0" timeOffset="62468.5461">32410 4255 516 0,'0'0'280'0,"-2"-2"-53"0,2 1-65 0,-2 1-60 16,2-2-41-16,0 2-5 0,0-1-242 0,0-1-136 15,-3 2 12-15,3-1 38 0</inkml:trace>
  <inkml:trace contextRef="#ctx0" brushRef="#br0" timeOffset="70675.059">28287 6557 264 0,'0'0'420'16,"0"0"-91"-16,0 0-23 0,0 0-19 0,12 0-39 15,-12 0-32-15,0 0-14 0,0 0-3 0,0 0-12 16,0 0-22-16,0 0 36 0,27 13-14 0,-24 7 3 16,1 2-12-16,1 2 12 0,-4 3-25 15,0 0-12-15,0 0-11 0,-1-13-5 0,0 6-12 16,0 3-4-16,0 2-12 0,0-1-17 16,0-1-1-16,0-3-19 0,0-1-9 0,0-2 1 15,0-3-5-15,0-3-10 0,0-2-10 0,0-1-20 16,0-2-42-16,0-6 4 0,0 0-103 15,0 0-55-15,6 11-72 0,-3-13 23 0,0-1-219 16,1-3-48-16,-2 1 29 0,6-9 22 16,3 0 37-16,-3-1 50 0,3 1 6 0,-3-3 29 15,1 2 4-15,-1-2 41 0</inkml:trace>
  <inkml:trace contextRef="#ctx0" brushRef="#br0" timeOffset="70983.8727">28557 6590 939 0,'3'-7'349'16,"0"2"-8"-16,-1 1-30 0,-1-1-39 16,1 2 15-16,-2 0-26 0,1 1-25 0,-1 1-16 15,2-1-38-15,-1 0-11 0,0 2-19 16,-1-1-22-16,0 2 4 0,-1 2-6 0,1 2-1 16,-2 1 0-16,0 13-15 0,2-10 7 15,-5 21-4-15,2-9-12 0,0 2 6 0,1-1-20 16,-1-1 8-16,2 1-19 0,-1 0 0 0,0-2-8 15,1 0-11-15,0-2 1 0,-2-1-9 0,3-4-11 16,0 1 4-16,0-14-12 0,0 7 2 16,0 0-23-16,0-7-17 0,0 9-19 0,0-9-26 15,0 6-18-15,0-6-33 0,0 0 11 0,0 7-101 16,0-7-40-16,-2 6-30 0,2-7 25 0,-1-2-255 16,0 0 1-16,0-1 25 0,0 1 29 15,-2-2 40-15,1-1 32 0,-1 1 22 0,-3-9 22 16,-3 2 16-16,0 1 31 0</inkml:trace>
  <inkml:trace contextRef="#ctx0" brushRef="#br0" timeOffset="71225.0144">28376 6752 219 0,'-4'-2'451'0,"-1"1"-49"0,3-1-49 0,-2 0-48 15,2 0 32-15,1 1-59 0,-1-1-30 16,0 2-4-16,0-1-23 0,2-1-40 0,-1 2-2 15,1-1-21-15,1 0-33 0,1 1-19 0,2 0-10 16,-1 0-6-16,2 0 12 0,2 0-24 16,-1 0 6-16,1 1-5 0,11 2-10 0,-9-3-24 15,5 0-39-15,5 0 1 0,2 0-85 0,0 0-46 16,2 0-36-16,2 0 13 0,25-12-229 0,-25 9-96 16,-1 0 20-16,-1 1 32 0,-1-1 27 15,-4 1 49-15,-1-1 27 0,-4 3-11 0,-1 0 50 16</inkml:trace>
  <inkml:trace contextRef="#ctx0" brushRef="#br0" timeOffset="71940.4175">29037 6600 666 0,'2'0'300'0,"-1"0"-8"0,1 2-11 16,1 0 21-16,-1 1-50 0,0 4-1 0,-1-1-29 15,4 12 9-15,-3-1-5 0,-2 3-22 16,2-1-11-16,-1 1-14 0,1-1-6 0,-1 2-16 16,0-4-20-16,-1-5-11 0,0-1-17 0,0-11-2 15,0 9-6-15,0-2-12 0,0-2-14 16,0-5 0-16,0 9 21 0,0-9-3 0,0 5-5 15,0-5-10-15,0 0-6 0,3 8-9 16,-3-11-3-16,0 1-1 0,2-4-15 16,3-8-8-16,-1-3 2 0,3 1-10 0,-1-4 1 15,2 1-5-15,0-2 4 0,0 1-10 0,1-1-3 16,2 4 1-16,-2 2-10 0,0-3 10 0,0 7-3 16,-3 5-12-16,-2 2-2 0,0 0 6 15,1 3-10-15,-5 1 1 0,0 0 4 0,0 0 6 16,19 22-7-16,-14-8 2 0,2 1 2 15,-4 4 16-15,1-2-8 0,1 0-1 0,-3-5 3 16,2 3-3-16,-2-3 6 0,-2-3-1 16,2-1 0-16,-1-3-9 0,1 0 5 0,-2 0 4 15,2-3 4-15,-2 0 19 0,2-1-9 0,1-1-2 16,-3 0-13-16,0 0 11 0,18-14-16 0,-7 3 13 16,1-4-5-16,-1-2-12 0,1 2-4 15,0-3-5-15,-1 0 10 0,1 1 1 0,-1-1-9 16,-2 3-5-16,-1 2 1 0,-3 3 12 0,3-1-14 15,-4 6 6-15,0 0 2 0,-2 0-4 16,-1 4 2-16,-1 0-11 0,1 0 5 0,-1 1 3 16,-1 3 5-16,1 0-5 0,0 4-1 0,-1 0-5 15,1 11 5-15,0-8 23 0,0 6 3 16,0 3-10-16,0 3 8 0,0 0-4 0,0 1-4 16,12 22 8-16,-9-24-11 0,3-2 9 0,-2-1-8 15,-2-2 7-15,0-5-12 0,0-2 16 16,0 1-14-16,0-4-12 0,0-2-10 0,0 0-22 15,-2-1-36-15,2-3-72 0,-1 1 13 0,1-3-108 16,0-2-38-16,-2-1 23 0,1 0-262 16,0-2-22-16,-2 1 29 0,-3-12 57 0,4 8 36 15,-12-14-1-15,4 7 80 0,0 0-9 16,-5 2 44-16,-1-1 21 0,-1 3 19 0</inkml:trace>
  <inkml:trace contextRef="#ctx0" brushRef="#br0" timeOffset="72291.352">29044 6515 827 0,'-2'-3'277'0,"0"1"-27"15,1 0 4-15,-1 1-32 0,-2 0-20 16,1 0-26-16,0 1-20 0,-1 2 9 0,-1 1-7 15,-5 5 9-15,-1 3-18 0,-2 4 14 0,-1 2 9 16,3 0-15-16,-2 7 16 0,1-2 3 16,1 2-19-16,-1 0 8 0,1 3-14 0,2-1-10 15,1 1-9-15,5 5-10 0,-1-2-5 16,4-2-17-16,0-14-1 0,0 7-21 0,12 26 0 16,-4-22-8-16,2-4-2 0,6 0-9 15,2-3-15-15,0-4-33 0,3 0-18 0,3-6-38 16,0 0-29-16,2 0 9 0,1-3-109 0,0-5-32 15,0 0-43-15,-12 0 23 0,5 0-216 16,29-12-40-16,-22 5 26 0,-3-2 6 0,-1-4 78 16,-2 2 1-16,-1-1 35 0,5-4 5 0,-4-3 56 15,-1 2 5-15</inkml:trace>
  <inkml:trace contextRef="#ctx0" brushRef="#br0" timeOffset="72603.6837">29532 6469 740 0,'4'-1'362'16,"1"2"-43"-16,1 0-26 0,11 7-5 0,-1 7-26 16,-1 1-31-16,-1 7 32 0,0-3-7 0,-1 3-16 15,0 4-18-15,-2 2-14 0,-2 1-14 0,0 1-15 16,0 1-9-16,-5-2-10 0,-1 0-25 15,-1 1-1-15,-2-2-16 0,0-15-8 0,0 5-18 16,-12 22 5-16,8-23-21 0,-2-1-2 16,-2-2-25-16,1-6-44 0,1-2-60 0,-1-4 6 15,0-1-120-15,7-2-50 0,-7 0-73 0,7 0 32 16,-15-10-280-16,5-1 74 0,6 0 15 16,-2-3 46-16,4 2 37 0,2 1 35 0,0 3-11 15,13-14 38-15,0 10 28 0,7 0 3 0</inkml:trace>
  <inkml:trace contextRef="#ctx0" brushRef="#br0" timeOffset="72886.9429">30095 6768 471 0,'2'0'485'0,"0"0"-22"0,0 0-29 0,-1 0-66 16,2 0-26-16,1-1-34 0,0 1-34 15,3 0-12-15,-1 0-29 0,13 2-21 0,-10-2-23 16,7 0-14-16,2 0-21 0,4 0-8 0,26 10-17 16,-23-8-17-16,4 1-11 0,-3-1-9 15,1-2-5-15,2 2-13 0,-4-2-23 0,-2 0-17 16,-1 0-32-16,-11 0-33 0,2 0-24 16,0 0 4-16,-1 0-76 0,0 0-37 0,-3 0-39 15,-2 0-24-15,-7 0 21 0,6 0-271 16,-6 0-21-16,0 0 53 0,10-5 42 0,-12 3 28 0,1 1 19 15,-4 0 44-15,1 0-11 0,-1 1 13 16,-1-1 28-16</inkml:trace>
  <inkml:trace contextRef="#ctx0" brushRef="#br0" timeOffset="73170.7257">30124 6844 513 0,'1'2'484'0,"0"1"-89"16,3-2-5-16,0 1-21 0,2-1-32 15,10 2-18-15,4-1-27 0,3 1-29 16,2-3-31-16,2 2-14 0,-1-2-35 0,3 2-8 16,-15-2-14-16,9 0-25 0,-1 0-10 15,3 0-10-15,-1 0-22 0,0 0-29 0,-1 0-25 16,-2 0-28-16,-1 0-53 0,-5 0 3 0,0 0-77 15,-6 0-62-15,1 0-45 0,13-13 21 0,-11 7-259 16,-6 2-8-16,-1-1 17 0,-1 0 52 16,0 0 18-16,-3 0 38 0,0 0-3 0,-1 1 65 15,0-1-35-15,0 5 21 0</inkml:trace>
  <inkml:trace contextRef="#ctx0" brushRef="#br0" timeOffset="73539.7077">30428 6536 413 0,'-3'-2'383'0,"3"0"-53"0,-2-1-53 16,2 3-22-16,-2-2-43 0,2 2 23 16,0 0 15-16,2 2-29 0,-2 1 0 0,3-1 2 15,1 3-20-15,8 5-15 0,1 4-10 0,5 1-6 16,-2 2-4-16,4-3-30 0,-2 1-15 15,2 2-5-15,0 0-20 0,3-1 4 0,-3 3-23 16,0-1 0-16,1 2-11 0,-2 1-12 0,-4-3 0 16,0 3-1-16,-1-1-11 0,-6 0 3 15,-1-1-20-15,-5-1 3 0,-2-9-1 0,0 4 13 16,-13 19-16-16,4-15 0 0,-2-3-8 16,-4 0 9-16,-2 0-8 0,-6-1-2 0,4-1-2 15,-2-5-3-15,-1 4-33 0,2-4-19 16,0 0 5-16,4-3-122 0,0-1-57 0,16-3-43 15,-9 0 27-15,-1 0-263 0,10 0 10 0,-14-12 33 16,15 8 19-16,4 0 36 0,9-4 42 16,3 2 4-16,8-1 37 0,0-1 18 0,5 1 5 15</inkml:trace>
  <inkml:trace contextRef="#ctx0" brushRef="#br0" timeOffset="73942.2776">31189 6702 280 0,'10'-11'450'0,"-6"1"-61"0,-3 3-88 0,1 0-18 16,-5 4-7-16,1-1-49 0,-4 2-5 15,0 3-38-15,0 0 7 0,-11 4-22 0,-2 2-6 16,1 2-19-16,-2 2-16 0,0-1-13 16,2 1-34-16,4 0 1 0,1 0-4 0,-1-1-7 15,6-2 7-15,3-2 5 0,3 1-7 0,-2-1-9 16,4-6-13-16,0 0 15 0,0 7-24 15,13 4-5-15,3-2 0 0,1-4 9 0,2-2-31 16,2 0 17-16,4 1-15 0,-2-3 10 16,2 2 7-16,0 0-33 0,-4 1 1 0,-2 2 13 15,1-5-4-15,-2 2-7 0,-8 2-11 0,-2-1 9 16,-1 1 11-16,-3-2 18 0,0 2-8 0,-4-1 20 16,0-4 6-16,0 0-10 0,0 7 5 15,-17 11 5-15,3-8-5 0,-1 1-3 0,-1-3-7 16,-6-1-8-16,-1 0 0 0,-2 0 4 15,0-2-4-15,-2-1-2 0,-2-3-35 0,4 1-25 16,14-2-26-16,-4 0 5 0,-3 0-127 0,-16-14-50 16,20 8-62-16,5 2 28 0,3-1-240 0,1-1 38 15,5 2 19-15,-2-1 30 0,4 1 29 16,-2 4 42-16,0 0 12 0,16-17 46 0,0 11-17 16</inkml:trace>
  <inkml:trace contextRef="#ctx0" brushRef="#br0" timeOffset="74224.0549">31467 6671 975 0,'6'-4'396'0,"1"2"-56"16,-3 1-44-16,0 1-26 0,-1 0-3 0,2 1-49 16,-1 1 2-16,-2 3 12 0,7 7-13 0,-2 3-5 15,-1 5-5-15,2 1-23 0,-2 0-15 0,-1 2-18 16,-3 2-10-16,2-5-7 0,-4-8-10 15,0 2-26-15,0 3 6 0,0-1-19 0,0-2-3 16,0-2-18-16,0-2 5 0,0-1-20 16,0-3-14-16,0-6-32 0,0 7-53 0,0-7 5 15,0 0-112-15,16 10-63 0,-13-13-59 16,10-8 26-16,1 1-271 0,-1-3 30 0,5 0 21 16,-5-1 48-16,5-3 31 0,-4-1 52 15,2 2 5-15,-1 1 34 0,3 0-7 0,-7 1 39 16</inkml:trace>
  <inkml:trace contextRef="#ctx0" brushRef="#br0" timeOffset="74474.2212">31812 6678 764 0,'2'-4'413'0,"-1"0"0"0,1 1-24 15,-2 0-51-15,2 0-30 0,0 1-39 16,-2 1-11-16,0 1 8 0,2 2-25 0,-2 2-3 16,0-1-11-16,0 5 5 0,8 11-21 15,-8-9-6-15,4 23-24 0,0-8-20 0,-3 1-13 16,1 1-11-16,-2 0-4 0,2-1-23 15,2-2-6-15,-2 0-21 0,1-2 5 0,-1-2-25 16,0-2 9-16,1-4-35 0,-1-4-5 0,0-1-38 16,-2-4-14-16,0-3-38 0,2 0-73 15,-1 0 16-15,1-2-125 0,-2-2-65 0,0-1 29 16,0-1-247-16,0 1-6 0,0-2 35 16,-2 1 45-16,-1-3 14 0,-4-6 20 0,0 1 40 15,-2-2 19-15,-3 1 51 0,0 0 5 0,-1 0 24 16</inkml:trace>
  <inkml:trace contextRef="#ctx0" brushRef="#br0" timeOffset="74673.7521">31626 6809 214 0,'-2'-1'494'0,"-2"0"-2"0,-2-1-42 0,4 1-33 16,0 0-25-16,2 1-45 0,-2-3-35 0,4 3-27 16,0-1-35-16,0 0-35 0,1 2-12 0,0-2-20 15,3-1-24-15,1 1-16 0,13 1-26 16,-11 0-46-16,7 0-42 0,3 0-45 15,25-7 1-15,-20 5-137 0,1-1-79 0,2-2 23 16,4 2-309-16,-4 0 42 0,-2-1 47 0,0 2 36 16,-1-1 31-16,-3-1-10 0,3 1 40 0,-1 0 32 15,-8 0 29-15,-1 0-18 0</inkml:trace>
  <inkml:trace contextRef="#ctx0" brushRef="#br0" timeOffset="75165.6782">32080 6728 347 0,'2'-3'441'0,"-2"3"-61"16,0-1-52-16,0 0-5 0,2 0-42 0,-2 0 6 15,0 1-53-15,0 2-3 0,0 0-13 16,-2 1-10-16,2 2 9 0,0 2-16 0,-2 10-11 0,2-7-11 16,0 6-1-16,0 1-17 0,0 4-17 15,-7 21-7-15,7-23-9 0,0-9-20 0,0 2-8 16,0 0-16-16,0-1 3 0,0-2-11 16,0-1-9-16,0-2 3 0,0-6 29 0,0 7-8 15,0-7-13-15,0 0 7 0,-3 8-1 0,3-10-31 16,0-3 12-16,0 0-24 0,0 0 5 15,5-14-31-15,-5 8-10 0,0-4-12 16,9-22-5-16,-4 15 0 0,-1-1 2 0,2 1 3 16,-2 3-4-16,2 1 9 0,-2 1 6 15,1 2-13-15,-1 4 9 0,0 1-8 0,-1 1 16 16,-1 2-10-16,3 1 4 0,-2 1-9 16,1 0 10-16,7-2-10 0,3 1 14 15,-6 1 2-15,-1 2-3 0,1 2 1 0,-8 1 13 16,6 0-5-16,5 0-10 0,12 17 14 0,-12-7 6 15,-1 4-12-15,2 1 2 0,-5 3 9 16,1 0 5-16,-2 4-10 0,-4 2-1 0,0 0 18 16,0 2-8-16,-2-4-12 0,0-9 19 0,0 4-8 15,0 2-5-15,0 0-10 0,-14 20 17 16,10-24-10-16,2 0 11 0,-1-4-25 0,1-3 2 16,2-2 3-16,-2-2-6 0,2-2-41 15,0-1-59-15,0-2-62 0,2 0 15 0,0 0-118 16,0-5-54-16,-1 2 27 0,1-1-297 15,0 2 29-15,0-3 57 0,0-1 37 0,-1 1 35 16,4-9 41-16,-3 3 13 0,-2 2 48 16,0 2-2-16,0 8 15 0,0-9 12 0,0 2 28 15</inkml:trace>
  <inkml:trace contextRef="#ctx0" brushRef="#br0" timeOffset="75387.894">32100 6855 756 0,'-3'0'546'0,"-1"0"-56"0,0 0-25 0,2 1-44 16,-1-1-25-16,1 0-28 0,0-1-30 16,2 0-47-16,2 0-19 0,0 1-39 0,3 0-16 15,1 0-40-15,2-1-18 0,11-1-13 0,-10 2-20 16,20-6-32-16,-10 5-24 0,1 0-39 0,-2 0-41 16,0-1-65-16,-5 0 8 0,1 2-126 0,-5-1-61 15,-1-1 22-15,-2 0-295 0,0 2 45 16,-2 0 37-16,-3 0-4 0,1-1 48 0,0-1 14 15,-4 2-5-15,0 0 60 0,0-2 46 16,-1 1 15-16,-6 0 11 0</inkml:trace>
  <inkml:trace contextRef="#ctx0" brushRef="#br0" timeOffset="96144.599">21353 6865 568 0,'0'0'166'0,"0"0"-15"0,0 0 1 0,0 0-11 15,0 0-7-15,0 0-24 0,0 0 1 0,0 0 14 16,0 0 6-16,0 0-18 0,0 0 3 0,0 0-4 16,0 0-1-16,0 0 16 0,0 0-26 15,0 0 3-15,0 0-9 0,0 0 7 0,0 0-18 16,0 0 7-16,0 0-26 0,0 0 5 15,0 0 22-15,0 0-41 0,0 0 8 0,0 0 3 16,0 0 8-16,0 0-21 0,0 0 1 0,0 0-9 16,0 0 9-16,0 0-11 0,0 0 0 15,0-13 22-15,0 13-35 0,0 0 3 0,0 0 6 16,-1-13 14-16,7 13-32 0,-2 0 12 16,1 0 21-16,-2 1-43 0,0-2-3 0,3 2 24 15,-6-1-1-15,0 0-18 0,6 0 29 16,-6 0-13-16,9 0-34 0,-9 0 11 0,7 0-6 0,-7 0 28 15,8 0-2-15,-8 0-28 0,0 0 4 16,8 0 1-16,-8 0-1 0,0 0 5 0,6 0-3 16,-6 0-3-16,0 0 25 0,7 0 1 0,-7 0-9 15,0 0-1-15,0 0-2 0,0 0-1 16,6 0 0-16,-6 0-1 0,0 0 11 0,0 0-11 16,0 0 7-16,0 0-3 0,6 6 0 15,-7-6-6-15,-1 0-6 0,0 0 0 0,-1 1 0 16,-1 1 9-16,2-2 0 0,-2 0-2 15,-1 0 0-15,0 0-1 0,-1 1-3 0,2 1 0 16,1-2 8-16,-2 1 2 0,-1-1-1 0,4 1-19 16,-4 1 2-16,3-2 13 0,-1 1 4 15,0 0-2-15,1-1-1 0,-1 1 1 0,1-1-4 16,1 0 1-16,0 0-2 0,-1 1-6 0,1 0 0 16,0-1-11-16,0 0 10 0,0 0-2 15,0 0-6-15,1 0 1 0,0 2 1 16,0-2 0-16,0 0 25 0,0 0-2 0,2 1-23 15,0 0-2-15,-2-1 3 0,4 0-13 0,-2 2 6 16,1-1-13-16,0 0 28 0,1 0-20 16,-1-1 1-16,2 1 2 0,-1-1 2 0,-1 0 2 15,1 1 21-15,-2-1-8 0,3 1 0 16,-1-1 7-16,-1 0-1 0,2 0 5 0,-1 0 13 0,0 0-3 16,1 0-25-16,-2 1-19 0,0-1-5 15,-2 0 32-15,0 0-13 0,0 0 1 16,5 0 0-16,-5 1-6 0,0-2 9 0,2 2-11 15,-2 1 21-15,1-2-7 0,-2 0 1 16,1 1-1-16,-2-1 0 0,0 0 0 0,1 1-15 16,0-2 0-16,-1 3 2 0,0-2 1 15,-3 0 4-15,1 0 8 0,2 1 8 0,-1-1-24 16,1 1 8-16,1-1-10 0,-1 0 14 0,1 0-13 16,-1 0-2-16,1 0-3 0,0 0-24 15,1-1-23-15,-1 0-25 0,0 1-30 16,1-2-29-16,1 1-52 0,0-2 19 0,1 1-256 15,0 0 45-15,1 0 17 0,0-1 21 0,0 1 37 16,0 0 9-16,2-1 27 0,-2 1 7 16</inkml:trace>
  <inkml:trace contextRef="#ctx0" brushRef="#br0" timeOffset="131219.5994">28062 7732 818 0,'0'0'302'0,"0"-12"-42"0,14 12-17 16,-14 0-8-16,0 0-21 0,0 0 5 16,0 0-22-16,2 15 0 0,-7 2-13 0,-1 2-27 15,-1 0-19-15,-1 3 22 0,1-1-36 16,-2 2 12-16,-2-1-14 0,2-1-20 0,1 4-9 15,-2-4 1-15,-1-2-24 0,6-2-4 16,0-3-27-16,-2-2 33 0,3-1-30 0,1-6 12 16,1 1-22-16,1-3-3 0,1-3-71 0,0 0-17 15,2-1-40-15,-1-1-1 0,1-4 5 0,1 3-21 16,9-11-5-16,-3-4-2 0,-2 0 6 16,2-1 3-16,-2-1 5 0,-1 0-1 15,1 1 8-15,4-1 42 0,-4 1 13 0,0 1 14 16,2 0 31-16,0 0 6 0,-3 2 20 15,0 2 33-15,-3 3-9 0,4-1 10 0,-1 3-3 16,-3 1 18-16,0 1-3 0,-3 2 11 16,0 1 3-16,2-1-8 0,0 3 30 0,-1-2-6 15,1 0-8-15,-1 2-11 0,1 0 4 0,1 2-5 16,-1 0 0-16,-2 0 15 0,0 0 0 16,18 14 19-16,-9 0 2 0,-2 1 0 0,2 4-15 15,-1 0 7-15,1 1-7 0,-2 2-10 0,2 0-12 16,-4 0-6-16,1 2 2 0,-1-3-23 0,-3-4 7 15,2 2-11-15,1-4 2 0,-4 0-26 16,2-5-24-16,-2-2-12 0,0-3-34 16,0 0-13-16,0-2-25 0,-1 1 9 0,0-4-143 15,0 0-52-15,-3-1 23 0,1-2-286 16,0-1 32-16,1 0 34 0,-1-1 14 0,1 0 65 16,-2-1 15-16,-3-8 34 0,0 2 47 15,0 4-3-15,1-1 4 0,-2 1 4 0</inkml:trace>
  <inkml:trace contextRef="#ctx0" brushRef="#br0" timeOffset="131443.6963">28028 7904 409 0,'-3'1'400'0,"0"0"-82"0,0-1-4 16,0 1-35-16,1-1-1 0,0 4-23 0,1-4-30 15,0 0 15-15,0 2-14 0,2-2-29 16,1 1-18-16,0-1-27 0,2-3-6 0,0 3-20 15,1 0 1-15,1 0-36 0,1 0-4 0,1 0-10 16,2 0-57-16,3 0-63 0,2 0-57 16,23-12-38-16,-15 10-70 0,-1-1 18 0,2-1-264 15,0-1 28-15,0 2 18 0,4-3 58 0,4 1-2 16,-1 2 38-16,7 0 20 0,4 3 10 16</inkml:trace>
  <inkml:trace contextRef="#ctx0" brushRef="#br0" timeOffset="132077.1448">32120 7798 996 0,'2'5'380'0,"0"-1"-53"0,-1 3 8 15,-1 0-32-15,2 12-25 0,-2-10-19 0,0 5-23 16,0 1-20-16,0 2-26 0,0-1-18 0,0 0-6 15,0-5-33-15,0-1 8 0,0-1-34 0,0-1-10 16,0-1-35-16,0-7-35 0,0 7-10 16,0 0-1-16,0-7-155 0,-5 7-48 0,8-9 16 15,-1 0-249-15,2-1-27 0,-1-2 16 16,2 1 27-16,-3-2 41 0,0-1-13 0,-2 3 73 16,2-4-9-16,0 3-16 0</inkml:trace>
  <inkml:trace contextRef="#ctx0" brushRef="#br0" timeOffset="132524.8371">32116 7815 800 0,'0'-5'368'0,"0"-2"-36"0,2 0-25 15,0 1-40-15,3-7 34 0,1 0-38 0,6 1 4 16,-3 4-23-16,2 0-19 0,-2 4-11 16,0 4-34-16,0 0-7 0,-9 0-13 0,7 0-9 15,13 12-17-15,-8-4-5 0,-2 3-11 16,-1-1-17-16,-1 3 3 0,-6 1-18 0,2-2-3 15,-2-3-22-15,-2-1 11 0,0 2-17 16,0-10-2-16,0 7 6 0,0 0-17 0,0-7-9 0,-12 17 4 16,8-15-19-16,0 3 11 0,-1-3-6 15,1 1 8-15,0-3-10 0,-1 0-2 0,0 3-18 16,0-2 17-16,1-1-13 0,2 1-6 16,-2-1-4-16,3 2 1 0,-1-2-1 0,2 0-5 15,0 0 14-15,0-2-9 0,1 1-6 16,1 0 7-16,2 1 6 0,2 0 2 0,-1 0-8 15,4 1-2-15,7 0 7 0,-5-1-8 0,14 10 9 16,-5-5-3-16,-2-1 15 0,-2 5 0 0,-10-1 3 16,4 0-2-16,-1 6 12 0,-5-7 3 0,0 1-15 15,-4-2 1-15,0 2 8 0,0-8-12 16,-11 16 12-16,-1-8-2 0,-2 0-13 0,-2-1-29 16,-2-5-17-16,-3 3-31 0,1-3 9 15,-4-2-151-15,10 0-51 0,-4 0 24 0,-2 0-310 16,-22-12 32-16,17 10 23 0,2 1 61 0,10 1 20 15,-8 0 42-15,1 0 13 0,0 0 34 0,-1 0 11 16,-1 0 16-16,2 0 44 0</inkml:trace>
  <inkml:trace contextRef="#ctx0" brushRef="#br0" timeOffset="133664.1182">28461 8653 669 0,'0'0'260'0,"0"0"-32"0,0 0-11 15,0 0-17-15,-14 0-2 0,14 0-32 0,0 0 11 16,0 0-27-16,0 0 2 0,0 0-17 15,0 0-6-15,0 0-8 0,0 0 18 0,-22 15-2 16,21-8-34-16,0-1 1 0,-1 9 7 16,-1-1-12-16,1 3-10 0,1-3-10 0,-2 1 17 15,-1 1-5-15,2-3-4 0,1-1-8 16,0-4-35-16,1-8-12 0,0 6-2 0,0 1 32 16,0 0-3-16,0-7-14 0,0 7-4 0,0 0 9 15,0-7-23-15,0 6 11 0,0-6 11 0,0 8-27 16,0-8 18-16,0 7-26 0,0-7 15 15,0 0 14-15,0 5-13 0,0-5 20 0,10 10-13 16,-6-7 6-16,1-2-15 0,2 2 19 0,9 1-9 16,1 3-7-16,0-4 16 0,3-3-2 15,3 1-7-15,-1 0 6 0,-8-1-4 0,4 0-1 16,9 0-11-16,1 0 0 0,2 0-11 0,2 0 5 16,1 0-1-16,1 0 0 0,2 0-9 15,0 0 7-15,32-12-13 0,-36 12 7 0,3-2 1 16,3-1 1-16,-4 1-7 0,6 1 1 0,-2-1-9 15,0 1 8-15,-2-2-5 0,-2-1 0 16,1 1 1-16,-4 0 5 0,2 1-5 0,-4-1 3 16,-4 1-3-16,-6 0 1 0,2 1-3 0,-9 1-8 15,-1 0 8-15,-2-4 0 0,-3 3-8 16,0 0 0-16,-1 0-7 0,0 1-1 0,-3 0-13 16,-1 0-3-16,-1 0-6 0,-1 0-28 15,0 1 8-15,1-1-43 0,-1 0-27 0,-3-1-7 16,2 1-44-16,-2 0 3 0,0-1-25 15,2-1-15-15,-2 0 18 0,1 1-126 0,0 0-66 16,0-2-40-16,1 0 45 0,-1-1-21 0,0 2 55 16,0 1 30-16,-1-4-21 0,1 3 61 15,0-2 31-15</inkml:trace>
  <inkml:trace contextRef="#ctx0" brushRef="#br0" timeOffset="134675.3089">28969 8457 520 0,'-2'1'365'15,"1"-1"-47"-15,0 3 12 0,-2 0-61 16,1 1-1-16,1-1-33 0,-1 4-27 0,1-3-23 15,-1 11 37-15,2-1-20 0,0-1-1 16,-2 6-5-16,2-5-18 0,-2-1-16 0,2-13-19 16,0 8-14-16,0 2-7 0,0-4-15 0,0 1-5 15,0-7-10-15,0 7-16 0,0-1 6 16,0-6-2-16,0 6-12 0,0-6-17 0,0 0-1 16,0 0-3-16,0 8-13 0,0-12 10 0,0 0-19 15,0-2-8-15,0-1 8 0,2-12-15 16,-2 8 2-16,0-5-25 0,0-2 20 0,0-2-21 15,0-2 14-15,0 3-8 0,0 2 0 16,14-12 0-16,-12 21-8 0,-1 1 12 0,1-1 17 16,0 5-19-16,1 0-14 0,0 1 23 0,-2 2 2 15,1 1-2-15,2 3 1 0,3 6-17 16,-1-3 26-16,3 5-3 0,0 2 17 0,-3 1-5 16,2 0 8-16,3 1 13 0,-2 3 1 0,-1-6-12 15,2 1 11-15,-3-3-14 0,-1-2 6 16,-3-2-10-16,1-2-2 0,-1 0 1 0,2-1 4 15,-3-1-3-15,0-1 19 0,-1-1-8 16,-1-1-9-16,0 0-9 0,0 0 17 0,0 0-12 16,13-11-14-16,-6-3 1 0,0 0-13 0,-2-2 0 15,1-2-4-15,-1 3-11 0,2-2-1 16,0 1-6-16,-1-1 8 0,1 2-4 0,0 1 1 16,-1 1 9-16,-2 3-11 0,0 3 8 0,0 0 7 15,-2 2-2-15,-1 0 4 0,1 3-1 16,-1-1-1-16,0 0 1 0,0 0-3 0,0 0-3 15,0 0 5-15,-1 3 6 0,1 0 5 0,-1 0 3 16,0 0 2-16,0 0 0 0,5 13 17 16,-2 1 17-16,0 0-8 0,-1 5 11 0,1-1 2 15,-1 4-4-15,-2-1 13 0,2-2 1 0,0 2-3 16,0-1-5-16,0-1-24 0,1-3 20 16,-1 1-12-16,0-5-18 0,-1-3 1 0,0 0 9 15,1-2-31-15,-1-2-11 0,2-1-10 0,-1-1-31 16,0-1-45-16,0-2-12 0,3 0 10 15,-5 0-139-15,9 0-62 0,15-17 28 0,-10 7-280 16,-3 1 32-16,2-1 41 0,1 0 47 16,-1 0 20-16,0 3 29 0,0-3 16 0,0 1-1 15,0-1 71-15,0 1-6 0,1-1 26 0</inkml:trace>
  <inkml:trace contextRef="#ctx0" brushRef="#br0" timeOffset="134929.0266">29566 8365 257 0,'2'-2'490'0,"-1"-1"-82"0,0 1-41 0,0 0-81 16,0 1 4-16,-1 1-35 0,2 2 28 15,-2 1-8-15,0 1-21 0,2 1-18 0,1 11-13 16,-1 2-14-16,-2 0-14 0,3 2-29 16,-2-1-10-16,-1-1-30 0,3 1-1 0,-3-1-12 15,0-4-10-15,0-1-11 0,0-4-23 0,2-2-39 16,-2 1-24-16,0-3-19 0,0 0-26 15,0-1 5-15,0-2-122 0,1 1-51 0,-1-3-60 16,-1 0 25-16,1-1-245 0,0-2 49 0,0-1 16 16,0 3 38-16,-2-3 21 0,0-1 18 15,-10-4 35-15,6 3 4 0,-1 1-19 0,-2 0 52 16</inkml:trace>
  <inkml:trace contextRef="#ctx0" brushRef="#br0" timeOffset="135153.127">29360 8477 668 0,'-2'-2'474'0,"0"2"-71"0,0-3-52 0,4 2-10 16,-2 0-13-16,2-1-22 0,1 2-31 0,1-3-4 15,3 3-23-15,0-1-25 0,11-2-23 16,4-1-17-16,-3 3-25 0,2 1-11 0,2-3-12 16,0 3-32-16,-1 0-21 0,-4 0-41 0,3 0-47 15,-11 0 2-15,4 0-100 0,-1 0-58 16,-1 0-44-16,-3 0-46 0,-1 0 22 0,1 0-253 15,5 0 16-15,15-14 37 0,-12 11 43 16,4 2 36-16,-3-1 16 0,0-2 20 0,1 2 10 16,1-1 40-16</inkml:trace>
  <inkml:trace contextRef="#ctx0" brushRef="#br0" timeOffset="135468.4706">29903 8338 901 0,'-3'0'321'0,"3"1"-40"0,-2 0-14 16,-1 1 15-16,1 1-35 0,0 1 47 0,1 2-22 15,1 0 2-15,-1 2-29 0,1 11-3 0,0 0-17 16,-2 1-27-16,2-11-20 0,0 8-6 15,0-2-21-15,0 0-22 0,0-1-7 0,0 0-21 16,0-5-25-16,0 0-28 0,0-1-34 16,0-8-25-16,0 8-19 0,0-8 1 0,0 7-130 15,0-7-56-15,0 0 22 0,-6 10-251 16,6-12-41-16,1-1 26 0,1 1 49 0,-4-2 39 16,2 0 30-16,-2-1 6 0,1-1 22 0,0 1-1 15,1-3 32-15,0-1 4 0</inkml:trace>
  <inkml:trace contextRef="#ctx0" brushRef="#br0" timeOffset="135847.9713">29800 8383 504 0,'-1'-2'396'0,"-1"-1"-26"0,0 1-20 16,-2-1-46-16,3 0-3 0,-1 2-7 0,0-3-38 16,1 3-14-16,-1 0-38 0,0-1-1 15,2-1-30-15,0 3-8 0,-3-2-1 0,2 1-26 16,0-2-6-16,2 0-29 0,-1 1 10 15,2-1-25-15,0 0-2 0,2 0-19 0,-2 1 8 16,2-1-17-16,2 1 2 0,0 0-10 0,5-5-7 16,-1 5 6-16,1 2-5 0,-2 0-18 0,-9 0 3 15,14 0-1-15,15 11 7 0,-16-4-4 16,2 2 1-16,-3 2-4 0,1 4 0 0,1-2-3 16,-3 3 10-16,-2-1-19 0,0 1 7 0,-2-1 6 15,-3 1 2-15,-3-2-5 0,-1-3-2 16,0-11-3-16,0 12-11 0,0 1 8 0,-16 13-2 15,6-14 7-15,-2-1-22 0,3-2 11 0,-6-1-12 16,4-2 1-16,-5-1-22 0,2-1-16 16,0-1-40-16,3-1-5 0,2-1 8 0,1-1-76 15,8 0-23-15,-7 0-33 0,7 0-17 16,-8 0-46-16,8 0 23 0,-8 0-204 0,-3-9-17 16,11 5 40-16,0 1 50 0,1-2-9 0,1-1 27 15,0 2 21-15,10-8 49 0,-1 1 9 16</inkml:trace>
  <inkml:trace contextRef="#ctx0" brushRef="#br0" timeOffset="136574.5079">30154 8349 448 0,'0'-2'199'0,"0"2"-28"0,0 0-6 16,0-2-12-16,0 1-29 0,2 1-5 15,-2 0-7-15,0 0-4 0,0 0 3 16,0-2-14-16,0 1-13 0,0 0 20 0,0 1-13 0,0-1-5 15,2 0 8-15,-2 0 8 0,0 0-11 16,-2 1-13-16,2-1 24 0,0-1-14 16,0 1 1-16,0 0-21 0,0-1-8 0,-2 1-12 15,1 0 15-15,-1 0-3 0,0 0-11 0,0-1-2 16,0 2-5-16,0 0 1 0,-4 3 10 0,1-2-23 16,-1 1 8-16,-5 8-5 0,1-2-5 15,0-3 1-15,2 1 17 0,-1 6-12 0,3-1 5 16,0-4-14-16,2 0 10 0,1 0-5 0,1 1 29 15,0-4-33-15,2 2-9 0,0-6 26 16,0 0-14-16,0 6-2 0,0-6-17 0,14 13-4 16,-10-10 40-16,1-1-25 0,10 4 5 0,-1-2-3 15,1 3-28-15,-5-3 48 0,3 1-28 16,3 3-20-16,-7-4 30 0,-2 1-18 0,-1-1-10 16,-1 2-8-16,0-3-2 0,-4 2 16 15,2-2 30-15,-1 3-41 0,-2-2 0 0,0-4 18 16,0 0-3-16,0 8-16 0,0-8 3 0,0 7 3 15,0-7 21-15,-14 15-21 0,5-5 3 0,-1-4-3 16,0-1-12-16,1-4-15 0,2 0-7 16,-1 0-40-16,1-1-30 0,7 0-13 0,-12 0-33 15,4 0 15-15,-10-11-212 0,11 6-67 0,4 1 15 16,2-1 1-16,1 1 60 0,-1-2 11 16,3 2 20-16,-2 4-4 0</inkml:trace>
  <inkml:trace contextRef="#ctx0" brushRef="#br0" timeOffset="137295.9283">30442 8286 698 0,'-7'-9'302'0,"-2"1"-34"0,-2-1-29 0,4 3-17 15,-4 4-18-15,4-2-12 0,-2 3-29 0,9 1 5 16,0 0-28-16,-14 0 1 0,-10 14-43 0,12-6-1 16,1-1 3-16,-1 3-14 0,4 1-19 15,-3-1 18-15,5 1-16 0,2-6 4 0,0 4-4 16,0-3-18-16,2 1 33 0,1-3-36 16,0 2-4-16,1 0 9 0,0-2-34 0,0-1 22 15,0-3-23-15,0 0 8 0,0 0 12 0,0 0-32 16,12 14 28-16,-8-12-13 0,2-1-4 15,-2 2-5-15,1-2-12 0,2 0 12 0,0 1 0 16,-1 1-4-16,-1-3 1 0,1 3 6 16,-2-1-8-16,1 1-2 0,6 6 0 15,-4-1-5-15,-2-3 0 0,1 1 35 0,-4-1-20 0,-1 1-2 16,1 0-24-16,-2-1 2 0,0-5 0 16,0 0 25-16,0 8 1 0,0-1-16 0,0 3 21 15,-14 7-10-15,8-11-7 0,1 0-3 16,1-2 15-16,-1-1-1 0,2-1-9 0,-1 1-1 15,2-3-15-15,0 2 30 0,0-1-30 16,-1-1 24-16,1 1 3 0,0-1-7 0,0 0 2 16,2 0-5-16,0 0-2 0,0 0-3 15,0 0 6-15,0 0-15 0,0 0 7 0,0 0 0 16,0 0 0-16,11 5 12 0,-9-5-2 0,1 1-1 16,1 1-6-16,0 1-12 0,-1 0 0 15,-1 0-6-15,1 2 22 0,-1 0 0 0,0 0 17 16,0 2-3-16,0 0-13 0,-2-2 0 15,0 1 1-15,0 0 21 0,0 1-3 0,0-7 9 16,0 7-11-16,0-1 5 0,0 6-6 0,-11 9 27 16,9-10-28-16,-3-3 5 0,3-1-9 15,0 0-4-15,-1-1-5 0,1-3 13 0,0 3-3 16,2-3 5-16,-2 2-10 0,2 1 2 0,0-3-3 16,0 1-17-16,0-4 14 0,0 0-15 15,0 0 18-15,0 0 6 0,10 11-12 0,-5-11-10 16,0 0-9-16,2 1 1 0,-3-1-90 0,3-1-30 15,-1 1-30-15,2-1-42 0,-8 1-41 16,22-8 21-16,-11 3-238 0,7-2 17 0,-4 2 24 16,-6-1 32-16,5 0 51 0,-1-1 5 0,1-2 20 15,0 4 27-15,1-3-18 0</inkml:trace>
  <inkml:trace contextRef="#ctx0" brushRef="#br0" timeOffset="137861.9332">30500 8388 905 0,'-2'0'342'0,"2"-2"-17"0,0 1-37 0,0 0-28 16,2-1-27-16,2 1-19 0,-1 1-23 0,-1 0-6 15,2 0-11-15,-1 0-11 0,3 3-21 16,-1 1 4-16,8 8-7 0,-1 1-4 0,1 2-10 16,-6 5-19-16,-1 0-1 0,2-6-3 15,-4 1-23-15,-2-4 3 0,-1 1-15 16,-1-4-14-16,0-8 9 0,0 8-17 0,0-2 3 16,0 0 1-16,0-6-9 0,0 7 0 0,-13 1 1 15,9-6-6-15,2-2-5 0,-2-1-2 0,1-1-1 16,1 0-8-16,-2-2 6 0,2-2-7 15,2-1 0-15,0 1-2 0,0-3-8 0,0 0-4 16,0-4-3-16,11-15-8 0,-3 13-14 0,0 2 8 16,-4 2-5-16,5 0-39 0,0 0 17 15,0 4-7-15,2-3 5 0,-4 5-78 0,3 2-30 16,-2-1-47-16,-2 2-38 0,1 0 21 16,0 2-223-16,-7 0-19 0,0 0 53 0,9 0 26 15,-9 0 19-15,5 0 26 0,5 13 13 16,-7-8 30-16,-1 0 16 0,0 1 11 15</inkml:trace>
  <inkml:trace contextRef="#ctx0" brushRef="#br0" timeOffset="138081.5246">30745 8480 640 0,'4'2'408'15,"-1"-2"-31"-15,1 3-49 0,1-1-43 0,-1 3-32 16,1-2-29-16,-3 3 8 0,7 7-19 0,-5 1-9 15,0 1-30-15,-3-2-14 0,1-2-5 16,-2-11-47-16,0 10 6 0,0-1-43 0,0 0-12 16,0-1-6-16,0-2-99 0,-13 6-43 0,11-6-32 15,1-2-47-15,1 0 16 0,-1-4-295 16,1 0 8-16,0 0 50 0,4 0 21 0,-2-3-3 16,2-1 60-16,-2-1 3 0,11-8 30 0</inkml:trace>
  <inkml:trace contextRef="#ctx0" brushRef="#br0" timeOffset="138517.8555">30950 8327 759 0,'0'-5'363'0,"-3"3"-31"16,1 0-38-16,0 2-24 0,-1 0-31 0,-1 2-29 15,2 0-24-15,-3 2-20 0,1-1 13 0,0 1-19 16,-10 5-39-16,9 0-14 0,-1-2-10 15,1 0-6-15,0-2 0 0,3-1-8 0,-2 0-10 16,2 0-24-16,1-1-6 0,-1 0 33 16,2 2-7-16,-2-2-5 0,2 1-10 0,0-1-13 15,0-3-4-15,0 0-4 0,0 0 5 0,0 7-7 16,0-7-5-16,0 7 14 0,13 4-20 0,-3 0-4 16,-4-4 0-16,1 0-2 0,-3-4-2 15,1 2 13-15,2-2-8 0,-5 1 1 0,2-2-12 16,1 0 4-16,-1 1-8 0,0 1 9 15,-1-1 6-15,2 0 2 0,-1 1 8 0,-1-1 10 16,-1 0-2-16,0 1-23 0,0-1 6 0,-2 3 9 16,0-6-10-16,0 0 8 0,0 0-21 15,0 6 21-15,0 1-11 0,-13 3 1 0,8-5 0 16,-6 2-5-16,2-3-20 0,-7 1 13 16,7-1-33-16,-1 0 4 0,2-2-41 0,1-1-44 15,1-1-28-15,6 0-40 0,0 0-25 0,0 0 20 16,-7 0-210-16,7 0-68 0,-12-11 7 0,12 7 82 15,0 1 8-15,0-2-10 0,3-1 69 16,9-9 15-16,5 0 4 0,5 3 25 16</inkml:trace>
  <inkml:trace contextRef="#ctx0" brushRef="#br0" timeOffset="139242.3709">31078 8183 409 0,'-2'-1'378'15,"-1"1"-63"-15,-2-1-32 0,3-1 9 0,0 1-12 16,-2 0-25-16,1-2-29 0,1 2 14 0,0-2 0 16,0 3-18-16,-1-5-28 0,1 5-13 15,0-2-14-15,2 0-6 0,2-1-23 0,-2 1-18 16,2-3 6-16,1 3-13 0,1-1-13 0,3 2 1 15,-1 1-13-15,2-1-14 0,0 1-4 16,-1 0-11-16,7 0-7 0,15 15 5 0,-16-6-1 16,-4 4 0-16,1 1-2 0,-2-1-1 15,-8 5-5-15,3-1-17 0,-2-3 4 0,-1-6-6 16,0 4 3-16,0 1-8 0,0 1 1 0,-12 9-7 16,11-14 0-16,-1-1 1 0,0-3-1 15,-1 0-3-15,3-1-8 0,0-1 13 0,0 1-11 16,0-4 5-16,0 0-4 0,0 0-7 0,0 0 9 15,0 0-2-15,12 6-3 0,-10-6-4 16,0-1 0-16,1 1 2 0,-1 0 1 0,0-1 5 16,0 1-18-16,0 0 8 0,0 1-3 15,0-2-1-15,-1 2 3 0,2-1 3 0,-3 1-4 16,0 1-4-16,0 1 8 0,0 2 0 16,-3-2-3-16,3 1-3 0,-1 1 6 0,1 0-6 15,1 0 3-15,-1 2 3 0,3-2-4 0,-3 4 0 16,8 13 9-16,-3-7 4 0,1-1-1 15,1-3-1-15,0 3 11 0,0 0-6 0,-5 3-13 16,2-8 2-16,-2 3 10 0,-1-3 2 0,-1-9-6 16,0 8-6-16,0 2 4 0,-14 14-11 15,3-13-20-15,0-3-15 0,-5 2-18 16,2-3-42-16,-1 3 10 0,-3-2-93 0,-3-1-54 16,-4-3-57-16,1 0 28 0,-3-1-249 0,0 3 15 15,-2-1 44-15,-3-1 38 0,1 1 46 0,-2 0 11 16,4 0 23-16,-3 1-19 0,-4 1 99 15,-1-1-33-15</inkml:trace>
  <inkml:trace contextRef="#ctx0" brushRef="#br0" timeOffset="140339.9814">29167 8976 889 0,'3'0'272'0,"1"0"7"0,-1 0-54 15,0-2-15-15,2 1-20 0,-1-1-19 0,0 2-20 16,2-1 26-16,-1 0-48 0,3 0 9 16,-1-1 13-16,11 1-34 0,1-3-4 0,-4 4-26 15,5-2 0-15,0 2-4 0,1-1-12 16,1-2 17-16,3 3-17 0,-1-1-15 0,1-2-20 15,2 1 19-15,0 2-17 0,0-5-2 0,3 5 23 16,1-2 8-16,0 1-10 0,0-3-8 16,-1 2-5-16,1 0 0 0,0-1 0 0,3 0-12 15,-2-1 9-15,1-1-3 0,2 2-5 16,-3-1-23-16,0 0-2 0,3 0-14 0,0 1 2 16,-4-1 24-16,4-1 1 0,-4 3-8 0,2-4 1 15,-3 1-2-15,1 2-2 0,-2 0-4 0,0-2 4 16,1-1-2-16,1 2-1 0,0-1-5 15,-1-1-10-15,1 2 1 0,-2 0 1 0,1-3 12 16,-1 4 14-16,-2-5-3 0,0 4 0 0,0-1-15 16,-2 1 7-16,2 0-15 0,-3 2 4 15,1-2 21-15,-2 1-18 0,2 3 1 0,-1-5-1 16,0 1 5-16,-1 4-1 0,-2 0 1 0,0-2-1 16,4-1 5-16,2 1-8 0,-15 2 14 15,6 0-10-15,5 0-3 0,3 0 3 0,0 0 12 16,2 0-18-16,2 0 29 0,-4 0-25 15,3 0 8-15,30-13 15 0,-34 11-8 0,2 2-5 16,-5-1-12-16,0-2 28 0,-3-2-7 0,-3 4-6 16,-3 1 6-16,3-5-12 0,-3 3-2 15,-2 1 14-15,7-1 1 0,-2-1-2 16,2 2-10-16,-4-2 1 0,8 3 3 0,0-3-15 16,-11 3 19-16,5 0-1 0,2 0-19 0,2 0 0 15,24-9 17-15,-23 7-15 0,2-1-2 16,0 2-12-16,-2-2 19 0,2 3 4 0,0-1-7 15,-14 1 3-15,7 0-9 0,3 0 14 0,2 0-20 16,0 0 15-16,-2 0-19 0,2 0 18 0,-3 0-2 16,13-9 10-16,-31 9-8 0,9 0-1 0,0 0 9 15,0 0-3-15,-4 0-12 0,-5 0 7 16,9 0 4-16,-1 0-10 0,-8 0 18 0,10 0-29 16,-4 0 23-16,-6 0-6 0,7 0 1 0,0 0-10 15,-7 0 10-15,9 0-12 0,-4 0 5 16,-5 0-4-16,10 0 4 0,-10 0 4 0,7 0 1 15,-7 0-12-15,8 0 1 0,-8 0 3 16,0 0-12-16,6 0-2 0,-6 0-33 0,0 0 11 16,0 0-20-16,0 0 4 0,11-10-67 0,-13 10-28 15,2 0-40-15,-2-2-42 0,2 2 22 0,-3-3-193 16,1 1-77-16,0 0 30 0,0-1 56 0,0 1 19 16,0-1 29-16,-1-2 40 0,3 1-1 15,-5 0 52-15,3 0-64 0</inkml:trace>
  <inkml:trace contextRef="#ctx0" brushRef="#br0" timeOffset="140748.0817">31862 8555 217 0,'-5'0'495'0,"1"0"-86"0,1 0-67 15,-1 1 34-15,2-1-11 0,-2 0-32 0,1 1-22 16,1 0-8-16,0 1-21 0,0-1-2 0,0 1-14 15,2 0-25-15,2 2-6 0,0-1-19 16,0-1 3-16,3 1-8 0,8 9-26 16,1-3-11-16,1-1-15 0,5 0-7 0,-4-2-15 15,4 3-14-15,1-3-14 0,1 3-10 16,2-3-22-16,-3 2 8 0,-3-2-8 0,2 1 5 16,-2 0-9-16,-5-2-26 0,-1 1-11 0,1 1-1 15,-6-1 1-15,0 0-4 0,-3 0-4 16,-1-1-2-16,-3 0 3 0,0-5-3 0,0 0 7 15,0 8-3-15,-14 14-25 0,3-6-1 0,-5-1-1 16,2 2 2-16,-6-4 2 0,0-2-2 0,-3 2 2 16,1 0-3-16,-3-1-8 0,3-1-7 15,-5 0-41-15,4-1-23 0,-6-2-16 0,2 3-43 16,2-6-32-16,4 0 16 0,2-3-120 0,6 1-53 16,13-3-64-16,-8 0 32 0,8 0-224 15,-15-11 56-15,15 7 20 0,0 0 64 0,0-1 29 16,3 0 44-16,5-7 13 0,2-5-2 0,-1 2 36 15,6-2 24-15,-1-2 26 0</inkml:trace>
  <inkml:trace contextRef="#ctx0" brushRef="#br0" timeOffset="152557.123">20631 14030 876 0,'0'0'274'0,"0"0"-10"15,0 0-32-15,0 0-16 0,0 0-21 0,23-8-8 16,-15 8-12-16,11 0-3 0,-9 0-23 15,5 0 8-15,5 0-38 0,4 0-9 0,-1 0 26 16,4 0-20-16,1 0-12 0,0 0 1 16,1 0 0-16,-1 0-8 0,0 0-25 0,-1 0-8 15,-1 0-6-15,-2 0-3 0,0 0-8 0,-1 0-6 16,-1 0-3-16,-4 0 3 0,-1 0-4 0,-5 0-11 16,-2 0-4-16,-2 0-2 0,-1 0-1 15,-7 0-1-15,7 0-8 0,-7 0 2 0,8 0-10 16,-8 0-1-16,0 0 1 0,0 0-5 0,8-8-26 15,-8 9-19-15,-2-1-36 0,2 1-17 16,-3-1-30-16,1-1-37 0,1 0-53 0,-3 0 21 16,2-1-252-16,1 1 28 0,0-1 48 15,-1-2 3-15,0 1 20 0,1 2 50 0,1-2 14 16,0 0 11-16</inkml:trace>
  <inkml:trace contextRef="#ctx0" brushRef="#br0" timeOffset="153008.8236">21163 13896 640 0,'-3'-2'347'16,"1"0"-20"-16,1 0-50 0,-1 0 18 15,1 0-36-15,0 0-10 0,0 1-31 0,0 0-7 16,1-1-33-16,0 2 2 0,1-2-22 15,0 2-7-15,1 0-9 0,2 0-8 0,0 1-3 16,1 0-16-16,2-1 2 0,1 2-19 16,9 2 4-16,0 0-15 0,1 1 4 0,-1 0-14 15,1 0 4-15,-2 1-23 0,0 2 1 0,-3-1-8 16,0 3-12-16,0-3 7 0,-2 2-2 0,0-1-11 16,-4-3 10-16,-1 2-19 0,-2-2 1 15,0 2-1-15,0-4-5 0,-2 3 3 0,-1 1-2 16,0-3-7-16,-1-4 1 0,0 0 5 0,0 9-7 15,0-3-1-15,0 1 1 0,-14 14-12 0,6-9 6 16,-2 0-5-16,0-2 9 0,3-1 1 16,-4 1-1-16,-3-2-3 0,4 1-2 0,0-4 7 15,0 0-2-15,-2 2-12 0,2-4 7 16,-5 3-16-16,6-2-15 0,0-2-11 0,2 0-11 16,1-1-23-16,2 1 8 0,0-2-75 0,0 1-38 15,1 0-25-15,3-1-35 0,0 0 22 0,0 0-261 16,0 0-12-16,0 0 35 0,0 0 32 15,0 0 33-15,-11-10 39 0,12 7 27 0,0 1 11 16,1-2 16-16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31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79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4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5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7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4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753-EC33-4593-85B5-7ED4168F5AE0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5.png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7" y="365125"/>
            <a:ext cx="4540071" cy="2859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6" y="3583077"/>
            <a:ext cx="4398405" cy="845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6" y="4993381"/>
            <a:ext cx="4295375" cy="828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54" y="365125"/>
            <a:ext cx="4472457" cy="797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009" y="1296369"/>
            <a:ext cx="4171145" cy="5409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7427160" y="899280"/>
              <a:ext cx="4240800" cy="4197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1040" y="892800"/>
                <a:ext cx="425052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761113" cy="64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Digital Signature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signature is a mathematical technique used to validate the authenticity and integrity of a message, software, or digital document.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0760" y="201240"/>
              <a:ext cx="9989640" cy="479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680" y="194760"/>
                <a:ext cx="1000584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9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Elgamal</a:t>
            </a:r>
            <a:r>
              <a:rPr lang="en-IN" dirty="0" smtClean="0"/>
              <a:t> based 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0" y="28800"/>
              <a:ext cx="10722600" cy="420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00" y="21600"/>
                <a:ext cx="10744920" cy="42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6560" y="4075560"/>
              <a:ext cx="11903400" cy="263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400" y="4065120"/>
                <a:ext cx="11923920" cy="26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1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5040"/>
              <a:ext cx="10887840" cy="594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80" y="-360"/>
                <a:ext cx="1091304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8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183240"/>
              <a:ext cx="9836280" cy="661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179280"/>
                <a:ext cx="9850320" cy="66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45" y="728662"/>
            <a:ext cx="7660917" cy="48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Digital Signature Standard (DSS)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40" y="2193288"/>
            <a:ext cx="6002568" cy="22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Digital Signature Standard (DSS)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9" y="2266402"/>
            <a:ext cx="10087022" cy="3006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0720" y="239040"/>
              <a:ext cx="11488680" cy="427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234360"/>
                <a:ext cx="115048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7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Digital Signature</vt:lpstr>
      <vt:lpstr>PowerPoint Presentation</vt:lpstr>
      <vt:lpstr>Elgamal based DS</vt:lpstr>
      <vt:lpstr>PowerPoint Presentation</vt:lpstr>
      <vt:lpstr>PowerPoint Presentation</vt:lpstr>
      <vt:lpstr>PowerPoint Presentation</vt:lpstr>
      <vt:lpstr>Digital Signature Standard (DSS)</vt:lpstr>
      <vt:lpstr>Digital Signature Standard (DSS)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2021-12-11T15:12:28Z</dcterms:created>
  <dcterms:modified xsi:type="dcterms:W3CDTF">2021-12-11T15:12:47Z</dcterms:modified>
</cp:coreProperties>
</file>